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061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687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8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347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575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127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769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44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335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131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9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70015-A560-44EA-BE2A-8840E379A160}" type="datetimeFigureOut">
              <a:rPr lang="en-GB" smtClean="0"/>
              <a:t>09/01/2019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ADE6-F481-4DA1-8AD9-CBF4BD983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8645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492" y="-1460500"/>
            <a:ext cx="7984608" cy="982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60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21" y="0"/>
            <a:ext cx="1173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8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1" y="0"/>
            <a:ext cx="117652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219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21" y="0"/>
            <a:ext cx="120549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95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8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100" y="-852682"/>
            <a:ext cx="6310570" cy="887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6232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Southmoor Multi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Whitewick</dc:creator>
  <cp:lastModifiedBy>Lauren Ratcliff</cp:lastModifiedBy>
  <cp:revision>3</cp:revision>
  <dcterms:created xsi:type="dcterms:W3CDTF">2017-09-06T13:51:48Z</dcterms:created>
  <dcterms:modified xsi:type="dcterms:W3CDTF">2019-01-09T08:25:01Z</dcterms:modified>
</cp:coreProperties>
</file>