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4"/>
  </p:notesMasterIdLst>
  <p:sldIdLst>
    <p:sldId id="258" r:id="rId3"/>
    <p:sldId id="259" r:id="rId4"/>
    <p:sldId id="260" r:id="rId5"/>
    <p:sldId id="269" r:id="rId6"/>
    <p:sldId id="261" r:id="rId7"/>
    <p:sldId id="264" r:id="rId8"/>
    <p:sldId id="266" r:id="rId9"/>
    <p:sldId id="267" r:id="rId10"/>
    <p:sldId id="262" r:id="rId11"/>
    <p:sldId id="268" r:id="rId12"/>
    <p:sldId id="263"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
    <a:wholeTbl>
      <a:tcTxStyle>
        <a:font>
          <a:latin typeface="+mn-lt"/>
          <a:ea typeface="+mn-ea"/>
          <a:cs typeface="+mn-cs"/>
        </a:font>
        <a:srgbClr val="000000"/>
      </a:tcTxStyle>
      <a:tcStyle>
        <a:tcBdr>
          <a:left>
            <a:ln w="12701" cap="flat" cmpd="sng" algn="ctr">
              <a:solidFill>
                <a:srgbClr val="FFFFFF"/>
              </a:solidFill>
              <a:prstDash val="solid"/>
              <a:round/>
              <a:headEnd type="none" w="med" len="med"/>
              <a:tailEnd type="none" w="med" len="med"/>
            </a:ln>
          </a:left>
          <a:right>
            <a:ln w="12701" cap="flat" cmpd="sng" algn="ctr">
              <a:solidFill>
                <a:srgbClr val="FFFFFF"/>
              </a:solidFill>
              <a:prstDash val="solid"/>
              <a:round/>
              <a:headEnd type="none" w="med" len="med"/>
              <a:tailEnd type="none" w="med" len="med"/>
            </a:ln>
          </a:right>
          <a:top>
            <a:ln w="12701" cap="flat" cmpd="sng" algn="ctr">
              <a:solidFill>
                <a:srgbClr val="FFFFFF"/>
              </a:solidFill>
              <a:prstDash val="solid"/>
              <a:round/>
              <a:headEnd type="none" w="med" len="med"/>
              <a:tailEnd type="none" w="med" len="med"/>
            </a:ln>
          </a:top>
          <a:bottom>
            <a:ln w="12701" cap="flat" cmpd="sng" algn="ctr">
              <a:solidFill>
                <a:srgbClr val="FFFFFF"/>
              </a:solidFill>
              <a:prstDash val="solid"/>
              <a:round/>
              <a:headEnd type="none" w="med" len="med"/>
              <a:tailEnd type="none" w="med" len="med"/>
            </a:ln>
          </a:bottom>
        </a:tcBdr>
        <a:fill>
          <a:solidFill>
            <a:srgbClr val="E9EBF5"/>
          </a:solidFill>
        </a:fill>
      </a:tcStyle>
    </a:wholeTbl>
    <a:band1H>
      <a:tcStyle>
        <a:tcBdr/>
        <a:fill>
          <a:solidFill>
            <a:srgbClr val="CFD5EA"/>
          </a:solidFill>
        </a:fill>
      </a:tcStyle>
    </a:band1H>
    <a:band2H>
      <a:tcStyle>
        <a:tcBdr/>
      </a:tcStyle>
    </a:band2H>
    <a:band1V>
      <a:tcStyle>
        <a:tcBdr/>
        <a:fill>
          <a:solidFill>
            <a:srgbClr val="CFD5EA"/>
          </a:solidFill>
        </a:fill>
      </a:tcStyle>
    </a:band1V>
    <a:band2V>
      <a:tcStyle>
        <a:tcBdr/>
      </a:tcStyle>
    </a:band2V>
    <a:lastCol>
      <a:tcTxStyle b="on">
        <a:font>
          <a:latin typeface="+mn-lt"/>
          <a:ea typeface="+mn-ea"/>
          <a:cs typeface="+mn-cs"/>
        </a:font>
        <a:srgbClr val="FFFFFF"/>
      </a:tcTxStyle>
      <a:tcStyle>
        <a:tcBdr/>
        <a:fill>
          <a:solidFill>
            <a:srgbClr val="4472C4"/>
          </a:solidFill>
        </a:fill>
      </a:tcStyle>
    </a:lastCol>
    <a:firstCol>
      <a:tcTxStyle b="on">
        <a:font>
          <a:latin typeface="+mn-lt"/>
          <a:ea typeface="+mn-ea"/>
          <a:cs typeface="+mn-cs"/>
        </a:font>
        <a:srgbClr val="FFFFFF"/>
      </a:tcTxStyle>
      <a:tcStyle>
        <a:tcBdr/>
        <a:fill>
          <a:solidFill>
            <a:srgbClr val="4472C4"/>
          </a:solidFill>
        </a:fill>
      </a:tcStyle>
    </a:firstCol>
    <a:lastRow>
      <a:tcTxStyle b="on">
        <a:font>
          <a:latin typeface="+mn-lt"/>
          <a:ea typeface="+mn-ea"/>
          <a:cs typeface="+mn-cs"/>
        </a:font>
        <a:srgbClr val="FFFFFF"/>
      </a:tcTxStyle>
      <a:tcStyle>
        <a:tcBdr>
          <a:top>
            <a:ln w="38103" cap="flat" cmpd="sng" algn="ctr">
              <a:solidFill>
                <a:srgbClr val="FFFFFF"/>
              </a:solidFill>
              <a:prstDash val="solid"/>
              <a:round/>
              <a:headEnd type="none" w="med" len="med"/>
              <a:tailEnd type="none" w="med" len="med"/>
            </a:ln>
          </a:top>
        </a:tcBdr>
        <a:fill>
          <a:solidFill>
            <a:srgbClr val="4472C4"/>
          </a:solidFill>
        </a:fill>
      </a:tcStyle>
    </a:lastRow>
    <a:firstRow>
      <a:tcTxStyle b="on">
        <a:font>
          <a:latin typeface="+mn-lt"/>
          <a:ea typeface="+mn-ea"/>
          <a:cs typeface="+mn-cs"/>
        </a:font>
        <a:srgbClr val="FFFFFF"/>
      </a:tcTxStyle>
      <a:tcStyle>
        <a:tcBdr>
          <a:bottom>
            <a:ln w="38103" cap="flat" cmpd="sng" algn="ctr">
              <a:solidFill>
                <a:srgbClr val="FFFFFF"/>
              </a:solidFill>
              <a:prstDash val="solid"/>
              <a:round/>
              <a:headEnd type="none" w="med" len="med"/>
              <a:tailEnd type="none" w="med" len="med"/>
            </a:ln>
          </a:bottom>
        </a:tcBdr>
        <a:fill>
          <a:solidFill>
            <a:srgbClr val="4472C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3"/>
    <p:restoredTop sz="94674"/>
  </p:normalViewPr>
  <p:slideViewPr>
    <p:cSldViewPr snapToGrid="0">
      <p:cViewPr varScale="1">
        <p:scale>
          <a:sx n="90" d="100"/>
          <a:sy n="90" d="100"/>
        </p:scale>
        <p:origin x="224" y="92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notesMaster" Target="notesMasters/notesMaster1.xml"/><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9" Type="http://schemas.openxmlformats.org/officeDocument/2006/relationships/slide" Target="slides/slide7.xml"/><Relationship Id="rId10" Type="http://schemas.openxmlformats.org/officeDocument/2006/relationships/slide" Target="slides/slide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xmlns="" id="{DF5E325F-0314-44A8-819B-9AB122208A98}"/>
              </a:ext>
            </a:extLst>
          </p:cNvPr>
          <p:cNvSpPr txBox="1">
            <a:spLocks noGrp="1"/>
          </p:cNvSpPr>
          <p:nvPr>
            <p:ph type="hdr" sz="quarter"/>
          </p:nvPr>
        </p:nvSpPr>
        <p:spPr>
          <a:xfrm>
            <a:off x="0" y="0"/>
            <a:ext cx="2971800" cy="458791"/>
          </a:xfrm>
          <a:prstGeom prst="rect">
            <a:avLst/>
          </a:prstGeom>
          <a:noFill/>
          <a:ln>
            <a:noFill/>
          </a:ln>
        </p:spPr>
        <p:txBody>
          <a:bodyPr vert="horz" wrap="square" lIns="91440" tIns="45720" rIns="91440" bIns="45720" anchor="t" anchorCtr="0" compatLnSpc="1">
            <a:noAutofit/>
          </a:bodyPr>
          <a:lstStyle>
            <a:lvl1pPr marL="0" marR="0" lvl="0" indent="0" algn="l" defTabSz="914400" rtl="0" fontAlgn="auto" hangingPunct="1">
              <a:lnSpc>
                <a:spcPct val="100000"/>
              </a:lnSpc>
              <a:spcBef>
                <a:spcPts val="0"/>
              </a:spcBef>
              <a:spcAft>
                <a:spcPts val="0"/>
              </a:spcAft>
              <a:buNone/>
              <a:tabLst/>
              <a:defRPr lang="en-GB" sz="1200" b="0" i="0" u="none" strike="noStrike" kern="1200" cap="none" spc="0" baseline="0">
                <a:solidFill>
                  <a:srgbClr val="000000"/>
                </a:solidFill>
                <a:uFillTx/>
                <a:latin typeface="Calibri"/>
              </a:defRPr>
            </a:lvl1pPr>
          </a:lstStyle>
          <a:p>
            <a:pPr lvl="0"/>
            <a:endParaRPr lang="en-GB"/>
          </a:p>
        </p:txBody>
      </p:sp>
      <p:sp>
        <p:nvSpPr>
          <p:cNvPr id="3" name="Date Placeholder 2">
            <a:extLst>
              <a:ext uri="{FF2B5EF4-FFF2-40B4-BE49-F238E27FC236}">
                <a16:creationId xmlns:a16="http://schemas.microsoft.com/office/drawing/2014/main" xmlns="" id="{AE12E7FF-AE39-4AA0-95BE-FAE6E73BBE8D}"/>
              </a:ext>
            </a:extLst>
          </p:cNvPr>
          <p:cNvSpPr txBox="1">
            <a:spLocks noGrp="1"/>
          </p:cNvSpPr>
          <p:nvPr>
            <p:ph type="dt" idx="1"/>
          </p:nvPr>
        </p:nvSpPr>
        <p:spPr>
          <a:xfrm>
            <a:off x="3884608" y="0"/>
            <a:ext cx="2971800" cy="458791"/>
          </a:xfrm>
          <a:prstGeom prst="rect">
            <a:avLst/>
          </a:prstGeom>
          <a:noFill/>
          <a:ln>
            <a:noFill/>
          </a:ln>
        </p:spPr>
        <p:txBody>
          <a:bodyPr vert="horz" wrap="square" lIns="91440" tIns="45720" rIns="91440" bIns="45720" anchor="t" anchorCtr="0" compatLnSpc="1">
            <a:noAutofit/>
          </a:bodyPr>
          <a:lstStyle>
            <a:lvl1pPr marL="0" marR="0" lvl="0" indent="0" algn="r" defTabSz="914400" rtl="0" fontAlgn="auto" hangingPunct="1">
              <a:lnSpc>
                <a:spcPct val="100000"/>
              </a:lnSpc>
              <a:spcBef>
                <a:spcPts val="0"/>
              </a:spcBef>
              <a:spcAft>
                <a:spcPts val="0"/>
              </a:spcAft>
              <a:buNone/>
              <a:tabLst/>
              <a:defRPr lang="en-GB" sz="1200" b="0" i="0" u="none" strike="noStrike" kern="1200" cap="none" spc="0" baseline="0">
                <a:solidFill>
                  <a:srgbClr val="000000"/>
                </a:solidFill>
                <a:uFillTx/>
                <a:latin typeface="Calibri"/>
              </a:defRPr>
            </a:lvl1pPr>
          </a:lstStyle>
          <a:p>
            <a:pPr lvl="0"/>
            <a:fld id="{4321A865-047B-4819-A25E-5788765A901F}" type="datetime1">
              <a:rPr lang="en-GB"/>
              <a:pPr lvl="0"/>
              <a:t>17/04/2020</a:t>
            </a:fld>
            <a:endParaRPr lang="en-GB"/>
          </a:p>
        </p:txBody>
      </p:sp>
      <p:sp>
        <p:nvSpPr>
          <p:cNvPr id="4" name="Slide Image Placeholder 3">
            <a:extLst>
              <a:ext uri="{FF2B5EF4-FFF2-40B4-BE49-F238E27FC236}">
                <a16:creationId xmlns:a16="http://schemas.microsoft.com/office/drawing/2014/main" xmlns="" id="{7C78B650-3809-4ED3-B308-76FFE4AE1EB3}"/>
              </a:ext>
            </a:extLst>
          </p:cNvPr>
          <p:cNvSpPr>
            <a:spLocks noGrp="1" noRot="1" noChangeAspect="1"/>
          </p:cNvSpPr>
          <p:nvPr>
            <p:ph type="sldImg" idx="2"/>
          </p:nvPr>
        </p:nvSpPr>
        <p:spPr>
          <a:xfrm>
            <a:off x="685800" y="1143000"/>
            <a:ext cx="5486400" cy="3086099"/>
          </a:xfrm>
          <a:prstGeom prst="rect">
            <a:avLst/>
          </a:prstGeom>
          <a:noFill/>
          <a:ln w="12701">
            <a:solidFill>
              <a:srgbClr val="000000"/>
            </a:solidFill>
            <a:prstDash val="solid"/>
          </a:ln>
        </p:spPr>
      </p:sp>
      <p:sp>
        <p:nvSpPr>
          <p:cNvPr id="5" name="Notes Placeholder 4">
            <a:extLst>
              <a:ext uri="{FF2B5EF4-FFF2-40B4-BE49-F238E27FC236}">
                <a16:creationId xmlns:a16="http://schemas.microsoft.com/office/drawing/2014/main" xmlns="" id="{3EFD786C-04C1-4939-BDAA-0963E5CAF3E2}"/>
              </a:ext>
            </a:extLst>
          </p:cNvPr>
          <p:cNvSpPr txBox="1">
            <a:spLocks noGrp="1"/>
          </p:cNvSpPr>
          <p:nvPr>
            <p:ph type="body" sz="quarter" idx="3"/>
          </p:nvPr>
        </p:nvSpPr>
        <p:spPr>
          <a:xfrm>
            <a:off x="685800" y="4400549"/>
            <a:ext cx="5486400" cy="3600450"/>
          </a:xfrm>
          <a:prstGeom prst="rect">
            <a:avLst/>
          </a:prstGeom>
          <a:noFill/>
          <a:ln>
            <a:noFill/>
          </a:ln>
        </p:spPr>
        <p:txBody>
          <a:bodyPr vert="horz" wrap="square" lIns="91440" tIns="45720" rIns="91440" bIns="45720" anchor="t" anchorCtr="0" compatLnSpc="1">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a:extLst>
              <a:ext uri="{FF2B5EF4-FFF2-40B4-BE49-F238E27FC236}">
                <a16:creationId xmlns:a16="http://schemas.microsoft.com/office/drawing/2014/main" xmlns="" id="{93201EF0-3553-41E5-9288-8C94F918B6F1}"/>
              </a:ext>
            </a:extLst>
          </p:cNvPr>
          <p:cNvSpPr txBox="1">
            <a:spLocks noGrp="1"/>
          </p:cNvSpPr>
          <p:nvPr>
            <p:ph type="ftr" sz="quarter" idx="4"/>
          </p:nvPr>
        </p:nvSpPr>
        <p:spPr>
          <a:xfrm>
            <a:off x="0" y="8685208"/>
            <a:ext cx="2971800" cy="458791"/>
          </a:xfrm>
          <a:prstGeom prst="rect">
            <a:avLst/>
          </a:prstGeom>
          <a:noFill/>
          <a:ln>
            <a:noFill/>
          </a:ln>
        </p:spPr>
        <p:txBody>
          <a:bodyPr vert="horz" wrap="square" lIns="91440" tIns="45720" rIns="91440" bIns="45720" anchor="b" anchorCtr="0" compatLnSpc="1">
            <a:noAutofit/>
          </a:bodyPr>
          <a:lstStyle>
            <a:lvl1pPr marL="0" marR="0" lvl="0" indent="0" algn="l" defTabSz="914400" rtl="0" fontAlgn="auto" hangingPunct="1">
              <a:lnSpc>
                <a:spcPct val="100000"/>
              </a:lnSpc>
              <a:spcBef>
                <a:spcPts val="0"/>
              </a:spcBef>
              <a:spcAft>
                <a:spcPts val="0"/>
              </a:spcAft>
              <a:buNone/>
              <a:tabLst/>
              <a:defRPr lang="en-GB" sz="1200" b="0" i="0" u="none" strike="noStrike" kern="1200" cap="none" spc="0" baseline="0">
                <a:solidFill>
                  <a:srgbClr val="000000"/>
                </a:solidFill>
                <a:uFillTx/>
                <a:latin typeface="Calibri"/>
              </a:defRPr>
            </a:lvl1pPr>
          </a:lstStyle>
          <a:p>
            <a:pPr lvl="0"/>
            <a:endParaRPr lang="en-GB"/>
          </a:p>
        </p:txBody>
      </p:sp>
      <p:sp>
        <p:nvSpPr>
          <p:cNvPr id="7" name="Slide Number Placeholder 6">
            <a:extLst>
              <a:ext uri="{FF2B5EF4-FFF2-40B4-BE49-F238E27FC236}">
                <a16:creationId xmlns:a16="http://schemas.microsoft.com/office/drawing/2014/main" xmlns="" id="{92FC9ADF-D375-49A0-B12B-4085FE783407}"/>
              </a:ext>
            </a:extLst>
          </p:cNvPr>
          <p:cNvSpPr txBox="1">
            <a:spLocks noGrp="1"/>
          </p:cNvSpPr>
          <p:nvPr>
            <p:ph type="sldNum" sz="quarter" idx="5"/>
          </p:nvPr>
        </p:nvSpPr>
        <p:spPr>
          <a:xfrm>
            <a:off x="3884608" y="8685208"/>
            <a:ext cx="2971800" cy="458791"/>
          </a:xfrm>
          <a:prstGeom prst="rect">
            <a:avLst/>
          </a:prstGeom>
          <a:noFill/>
          <a:ln>
            <a:noFill/>
          </a:ln>
        </p:spPr>
        <p:txBody>
          <a:bodyPr vert="horz" wrap="square" lIns="91440" tIns="45720" rIns="91440" bIns="45720" anchor="b" anchorCtr="0" compatLnSpc="1">
            <a:noAutofit/>
          </a:bodyPr>
          <a:lstStyle>
            <a:lvl1pPr marL="0" marR="0" lvl="0" indent="0" algn="r" defTabSz="914400" rtl="0" fontAlgn="auto" hangingPunct="1">
              <a:lnSpc>
                <a:spcPct val="100000"/>
              </a:lnSpc>
              <a:spcBef>
                <a:spcPts val="0"/>
              </a:spcBef>
              <a:spcAft>
                <a:spcPts val="0"/>
              </a:spcAft>
              <a:buNone/>
              <a:tabLst/>
              <a:defRPr lang="en-GB" sz="1200" b="0" i="0" u="none" strike="noStrike" kern="1200" cap="none" spc="0" baseline="0">
                <a:solidFill>
                  <a:srgbClr val="000000"/>
                </a:solidFill>
                <a:uFillTx/>
                <a:latin typeface="Calibri"/>
              </a:defRPr>
            </a:lvl1pPr>
          </a:lstStyle>
          <a:p>
            <a:pPr lvl="0"/>
            <a:fld id="{AB26D209-8D82-4AE7-BF8F-F81632F1CD7C}" type="slidenum">
              <a:t>‹#›</a:t>
            </a:fld>
            <a:endParaRPr lang="en-GB"/>
          </a:p>
        </p:txBody>
      </p:sp>
    </p:spTree>
    <p:extLst>
      <p:ext uri="{BB962C8B-B14F-4D97-AF65-F5344CB8AC3E}">
        <p14:creationId xmlns:p14="http://schemas.microsoft.com/office/powerpoint/2010/main" val="2518764938"/>
      </p:ext>
    </p:extLst>
  </p:cSld>
  <p:clrMap bg1="lt1" tx1="dk1" bg2="lt2" tx2="dk2" accent1="accent1" accent2="accent2" accent3="accent3" accent4="accent4" accent5="accent5" accent6="accent6" hlink="hlink" folHlink="folHlink"/>
  <p:notesStyle>
    <a:lvl1pPr marL="0" marR="0" lvl="0" indent="0" algn="l" defTabSz="914400"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Calibri"/>
      </a:defRPr>
    </a:lvl1pPr>
    <a:lvl2pPr marL="457200" marR="0" lvl="1" indent="0" algn="l" defTabSz="914400"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Calibri"/>
      </a:defRPr>
    </a:lvl2pPr>
    <a:lvl3pPr marL="914400" marR="0" lvl="2" indent="0" algn="l" defTabSz="914400"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Calibri"/>
      </a:defRPr>
    </a:lvl3pPr>
    <a:lvl4pPr marL="1371600" marR="0" lvl="3" indent="0" algn="l" defTabSz="914400"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Calibri"/>
      </a:defRPr>
    </a:lvl4pPr>
    <a:lvl5pPr marL="1828800" marR="0" lvl="4" indent="0" algn="l" defTabSz="914400"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Calibri"/>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Google Shape;349;p2:notes">
            <a:extLst>
              <a:ext uri="{FF2B5EF4-FFF2-40B4-BE49-F238E27FC236}">
                <a16:creationId xmlns:a16="http://schemas.microsoft.com/office/drawing/2014/main" xmlns="" id="{2A10CA75-E696-4E26-880C-A76B28FAD2D9}"/>
              </a:ext>
            </a:extLst>
          </p:cNvPr>
          <p:cNvSpPr txBox="1">
            <a:spLocks noGrp="1"/>
          </p:cNvSpPr>
          <p:nvPr>
            <p:ph type="body" sz="quarter" idx="1"/>
          </p:nvPr>
        </p:nvSpPr>
        <p:spPr>
          <a:xfrm>
            <a:off x="679764" y="4715149"/>
            <a:ext cx="5438101" cy="4466999"/>
          </a:xfrm>
        </p:spPr>
        <p:txBody>
          <a:bodyPr lIns="91421" tIns="45701" rIns="91421" bIns="45701"/>
          <a:lstStyle/>
          <a:p>
            <a:pPr lvl="0"/>
            <a:r>
              <a:rPr lang="en-US"/>
              <a:t>Throwback to last unit of work</a:t>
            </a:r>
          </a:p>
        </p:txBody>
      </p:sp>
      <p:sp>
        <p:nvSpPr>
          <p:cNvPr id="3" name="Google Shape;350;p2:notes">
            <a:extLst>
              <a:ext uri="{FF2B5EF4-FFF2-40B4-BE49-F238E27FC236}">
                <a16:creationId xmlns:a16="http://schemas.microsoft.com/office/drawing/2014/main" xmlns="" id="{93C040AE-F16E-4048-8C44-7FA27C8AB0EB}"/>
              </a:ext>
            </a:extLst>
          </p:cNvPr>
          <p:cNvSpPr>
            <a:spLocks noGrp="1" noRot="1" noChangeAspect="1"/>
          </p:cNvSpPr>
          <p:nvPr>
            <p:ph type="sldImg"/>
          </p:nvPr>
        </p:nvSpPr>
        <p:spPr>
          <a:xfrm>
            <a:off x="90488" y="744538"/>
            <a:ext cx="6616700" cy="3722687"/>
          </a:xfrm>
          <a:ln w="12701" cap="flat">
            <a:solidFill>
              <a:srgbClr val="000000"/>
            </a:solidFill>
            <a:prstDash val="solid"/>
            <a:round/>
          </a:ln>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Google Shape;379;g7e372d467b_0_489:notes">
            <a:extLst>
              <a:ext uri="{FF2B5EF4-FFF2-40B4-BE49-F238E27FC236}">
                <a16:creationId xmlns:a16="http://schemas.microsoft.com/office/drawing/2014/main" xmlns="" id="{0FA440C4-1B90-4E18-9E8D-80E3E02EA436}"/>
              </a:ext>
            </a:extLst>
          </p:cNvPr>
          <p:cNvSpPr>
            <a:spLocks noGrp="1" noRot="1" noChangeAspect="1"/>
          </p:cNvSpPr>
          <p:nvPr>
            <p:ph type="sldImg"/>
          </p:nvPr>
        </p:nvSpPr>
        <p:spPr>
          <a:xfrm>
            <a:off x="422279" y="1241426"/>
            <a:ext cx="5953128" cy="3349620"/>
          </a:xfrm>
          <a:ln w="12701" cap="flat">
            <a:solidFill>
              <a:srgbClr val="000000"/>
            </a:solidFill>
            <a:prstDash val="solid"/>
            <a:round/>
          </a:ln>
        </p:spPr>
      </p:sp>
      <p:sp>
        <p:nvSpPr>
          <p:cNvPr id="3" name="Google Shape;380;g7e372d467b_0_489:notes">
            <a:extLst>
              <a:ext uri="{FF2B5EF4-FFF2-40B4-BE49-F238E27FC236}">
                <a16:creationId xmlns:a16="http://schemas.microsoft.com/office/drawing/2014/main" xmlns="" id="{AE8A2E96-CD3D-48A8-B55B-8E89962CB966}"/>
              </a:ext>
            </a:extLst>
          </p:cNvPr>
          <p:cNvSpPr txBox="1">
            <a:spLocks noGrp="1"/>
          </p:cNvSpPr>
          <p:nvPr>
            <p:ph type="body" sz="quarter" idx="1"/>
          </p:nvPr>
        </p:nvSpPr>
        <p:spPr>
          <a:xfrm>
            <a:off x="679454" y="4776789"/>
            <a:ext cx="5438695" cy="3908401"/>
          </a:xfrm>
        </p:spPr>
        <p:txBody>
          <a:bodyPr lIns="91421" tIns="45701" rIns="91421" bIns="45701"/>
          <a:lstStyle/>
          <a:p>
            <a:endParaRPr lang="en-GB"/>
          </a:p>
        </p:txBody>
      </p:sp>
      <p:sp>
        <p:nvSpPr>
          <p:cNvPr id="4" name="Google Shape;381;g7e372d467b_0_489:notes">
            <a:extLst>
              <a:ext uri="{FF2B5EF4-FFF2-40B4-BE49-F238E27FC236}">
                <a16:creationId xmlns:a16="http://schemas.microsoft.com/office/drawing/2014/main" xmlns="" id="{8F5BB05B-A615-4BFB-B812-AA67A9616D34}"/>
              </a:ext>
            </a:extLst>
          </p:cNvPr>
          <p:cNvSpPr txBox="1"/>
          <p:nvPr/>
        </p:nvSpPr>
        <p:spPr>
          <a:xfrm>
            <a:off x="3849688" y="9429750"/>
            <a:ext cx="2946297" cy="496802"/>
          </a:xfrm>
          <a:prstGeom prst="rect">
            <a:avLst/>
          </a:prstGeom>
          <a:noFill/>
          <a:ln cap="flat">
            <a:noFill/>
          </a:ln>
        </p:spPr>
        <p:txBody>
          <a:bodyPr vert="horz" wrap="square" lIns="91421" tIns="45701" rIns="91421" bIns="45701" anchor="b"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E1596389-1893-405D-83C0-546F3777838C}" type="slidenum">
              <a:t>10</a:t>
            </a:fld>
            <a:endParaRPr lang="en-US" sz="1400" b="0" i="0" u="none" strike="noStrike" kern="0" cap="none" spc="0" baseline="0">
              <a:solidFill>
                <a:srgbClr val="000000"/>
              </a:solidFill>
              <a:uFillTx/>
              <a:latin typeface="Arial"/>
              <a:cs typeface="Arial"/>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Google Shape;379;g7e372d467b_0_489:notes">
            <a:extLst>
              <a:ext uri="{FF2B5EF4-FFF2-40B4-BE49-F238E27FC236}">
                <a16:creationId xmlns:a16="http://schemas.microsoft.com/office/drawing/2014/main" xmlns="" id="{D950FCA3-4A16-487B-BEC1-C8682552F157}"/>
              </a:ext>
            </a:extLst>
          </p:cNvPr>
          <p:cNvSpPr>
            <a:spLocks noGrp="1" noRot="1" noChangeAspect="1"/>
          </p:cNvSpPr>
          <p:nvPr>
            <p:ph type="sldImg"/>
          </p:nvPr>
        </p:nvSpPr>
        <p:spPr>
          <a:xfrm>
            <a:off x="422275" y="1241425"/>
            <a:ext cx="5953125" cy="3349625"/>
          </a:xfrm>
          <a:ln w="12701" cap="flat">
            <a:solidFill>
              <a:srgbClr val="000000"/>
            </a:solidFill>
            <a:prstDash val="solid"/>
            <a:round/>
          </a:ln>
        </p:spPr>
      </p:sp>
      <p:sp>
        <p:nvSpPr>
          <p:cNvPr id="3" name="Google Shape;380;g7e372d467b_0_489:notes">
            <a:extLst>
              <a:ext uri="{FF2B5EF4-FFF2-40B4-BE49-F238E27FC236}">
                <a16:creationId xmlns:a16="http://schemas.microsoft.com/office/drawing/2014/main" xmlns="" id="{17006624-B771-4CBA-90AE-A8B96134B1A6}"/>
              </a:ext>
            </a:extLst>
          </p:cNvPr>
          <p:cNvSpPr txBox="1">
            <a:spLocks noGrp="1"/>
          </p:cNvSpPr>
          <p:nvPr>
            <p:ph type="body" sz="quarter" idx="1"/>
          </p:nvPr>
        </p:nvSpPr>
        <p:spPr>
          <a:xfrm>
            <a:off x="679454" y="4776789"/>
            <a:ext cx="5438695" cy="3908401"/>
          </a:xfrm>
        </p:spPr>
        <p:txBody>
          <a:bodyPr lIns="91421" tIns="45701" rIns="91421" bIns="45701"/>
          <a:lstStyle/>
          <a:p>
            <a:endParaRPr lang="en-GB"/>
          </a:p>
        </p:txBody>
      </p:sp>
      <p:sp>
        <p:nvSpPr>
          <p:cNvPr id="4" name="Google Shape;381;g7e372d467b_0_489:notes">
            <a:extLst>
              <a:ext uri="{FF2B5EF4-FFF2-40B4-BE49-F238E27FC236}">
                <a16:creationId xmlns:a16="http://schemas.microsoft.com/office/drawing/2014/main" xmlns="" id="{54745E8A-7E39-4155-81AC-838ABEADDD38}"/>
              </a:ext>
            </a:extLst>
          </p:cNvPr>
          <p:cNvSpPr txBox="1"/>
          <p:nvPr/>
        </p:nvSpPr>
        <p:spPr>
          <a:xfrm>
            <a:off x="3849688" y="9429750"/>
            <a:ext cx="2946297" cy="496802"/>
          </a:xfrm>
          <a:prstGeom prst="rect">
            <a:avLst/>
          </a:prstGeom>
          <a:noFill/>
          <a:ln cap="flat">
            <a:noFill/>
          </a:ln>
        </p:spPr>
        <p:txBody>
          <a:bodyPr vert="horz" wrap="square" lIns="91421" tIns="45701" rIns="91421" bIns="45701" anchor="b"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6F3D99DD-6D32-4E24-B864-CA76397E3CBC}" type="slidenum">
              <a:t>11</a:t>
            </a:fld>
            <a:endParaRPr lang="en-US" sz="1400" b="0" i="0" u="none" strike="noStrike" kern="0" cap="none" spc="0" baseline="0">
              <a:solidFill>
                <a:srgbClr val="000000"/>
              </a:solidFill>
              <a:uFillTx/>
              <a:latin typeface="Arial"/>
              <a:cs typeface="Aria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Google Shape;359;p6:notes">
            <a:extLst>
              <a:ext uri="{FF2B5EF4-FFF2-40B4-BE49-F238E27FC236}">
                <a16:creationId xmlns:a16="http://schemas.microsoft.com/office/drawing/2014/main" xmlns="" id="{A6D8228B-81C2-4C31-B800-C055E0E8F917}"/>
              </a:ext>
            </a:extLst>
          </p:cNvPr>
          <p:cNvSpPr>
            <a:spLocks noGrp="1" noRot="1" noChangeAspect="1"/>
          </p:cNvSpPr>
          <p:nvPr>
            <p:ph type="sldImg"/>
          </p:nvPr>
        </p:nvSpPr>
        <p:spPr>
          <a:xfrm>
            <a:off x="422275" y="1241425"/>
            <a:ext cx="5953125" cy="3349625"/>
          </a:xfrm>
          <a:ln w="12701" cap="flat">
            <a:solidFill>
              <a:srgbClr val="000000"/>
            </a:solidFill>
            <a:prstDash val="solid"/>
            <a:round/>
          </a:ln>
        </p:spPr>
      </p:sp>
      <p:sp>
        <p:nvSpPr>
          <p:cNvPr id="3" name="Google Shape;360;p6:notes">
            <a:extLst>
              <a:ext uri="{FF2B5EF4-FFF2-40B4-BE49-F238E27FC236}">
                <a16:creationId xmlns:a16="http://schemas.microsoft.com/office/drawing/2014/main" xmlns="" id="{D4D705A7-D786-43AA-9B6D-718AC08C5672}"/>
              </a:ext>
            </a:extLst>
          </p:cNvPr>
          <p:cNvSpPr txBox="1">
            <a:spLocks noGrp="1"/>
          </p:cNvSpPr>
          <p:nvPr>
            <p:ph type="body" sz="quarter" idx="1"/>
          </p:nvPr>
        </p:nvSpPr>
        <p:spPr>
          <a:xfrm>
            <a:off x="679454" y="4776789"/>
            <a:ext cx="5438778" cy="3908429"/>
          </a:xfrm>
        </p:spPr>
        <p:txBody>
          <a:bodyPr lIns="91421" tIns="45701" rIns="91421" bIns="45701"/>
          <a:lstStyle/>
          <a:p>
            <a:pPr lvl="0"/>
            <a:r>
              <a:rPr lang="en-US"/>
              <a:t>Merit words:</a:t>
            </a:r>
          </a:p>
          <a:p>
            <a:pPr lvl="0"/>
            <a:r>
              <a:rPr lang="en-US"/>
              <a:t>3 per week – KS3</a:t>
            </a:r>
          </a:p>
          <a:p>
            <a:pPr lvl="0"/>
            <a:r>
              <a:rPr lang="en-US"/>
              <a:t>3-5 for KS4 </a:t>
            </a:r>
          </a:p>
        </p:txBody>
      </p:sp>
      <p:sp>
        <p:nvSpPr>
          <p:cNvPr id="4" name="Google Shape;361;p6:notes">
            <a:extLst>
              <a:ext uri="{FF2B5EF4-FFF2-40B4-BE49-F238E27FC236}">
                <a16:creationId xmlns:a16="http://schemas.microsoft.com/office/drawing/2014/main" xmlns="" id="{5C311EB5-BE39-42DD-80B3-43B1949A3F60}"/>
              </a:ext>
            </a:extLst>
          </p:cNvPr>
          <p:cNvSpPr txBox="1"/>
          <p:nvPr/>
        </p:nvSpPr>
        <p:spPr>
          <a:xfrm>
            <a:off x="3849688" y="9429750"/>
            <a:ext cx="2946397" cy="496884"/>
          </a:xfrm>
          <a:prstGeom prst="rect">
            <a:avLst/>
          </a:prstGeom>
          <a:noFill/>
          <a:ln cap="flat">
            <a:noFill/>
          </a:ln>
        </p:spPr>
        <p:txBody>
          <a:bodyPr vert="horz" wrap="square" lIns="91421" tIns="45701" rIns="91421" bIns="45701" anchor="b"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ADAFECA2-BC97-42A5-9173-08E9199684A1}" type="slidenum">
              <a:t>2</a:t>
            </a:fld>
            <a:endParaRPr lang="en-US" sz="1400" b="0" i="0" u="none" strike="noStrike" kern="0" cap="none" spc="0" baseline="0">
              <a:solidFill>
                <a:srgbClr val="000000"/>
              </a:solidFill>
              <a:uFillTx/>
              <a:latin typeface="Arial"/>
              <a:cs typeface="Aria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Google Shape;379;g7e372d467b_0_489:notes">
            <a:extLst>
              <a:ext uri="{FF2B5EF4-FFF2-40B4-BE49-F238E27FC236}">
                <a16:creationId xmlns:a16="http://schemas.microsoft.com/office/drawing/2014/main" xmlns="" id="{17B61C35-3DD1-4586-A41E-71CBAFD29D54}"/>
              </a:ext>
            </a:extLst>
          </p:cNvPr>
          <p:cNvSpPr>
            <a:spLocks noGrp="1" noRot="1" noChangeAspect="1"/>
          </p:cNvSpPr>
          <p:nvPr>
            <p:ph type="sldImg"/>
          </p:nvPr>
        </p:nvSpPr>
        <p:spPr>
          <a:xfrm>
            <a:off x="422275" y="1241425"/>
            <a:ext cx="5953125" cy="3349625"/>
          </a:xfrm>
          <a:ln w="12701" cap="flat">
            <a:solidFill>
              <a:srgbClr val="000000"/>
            </a:solidFill>
            <a:prstDash val="solid"/>
            <a:round/>
          </a:ln>
        </p:spPr>
      </p:sp>
      <p:sp>
        <p:nvSpPr>
          <p:cNvPr id="3" name="Google Shape;380;g7e372d467b_0_489:notes">
            <a:extLst>
              <a:ext uri="{FF2B5EF4-FFF2-40B4-BE49-F238E27FC236}">
                <a16:creationId xmlns:a16="http://schemas.microsoft.com/office/drawing/2014/main" xmlns="" id="{191829E6-0C19-4A55-B34D-68DB3DFB3936}"/>
              </a:ext>
            </a:extLst>
          </p:cNvPr>
          <p:cNvSpPr txBox="1">
            <a:spLocks noGrp="1"/>
          </p:cNvSpPr>
          <p:nvPr>
            <p:ph type="body" sz="quarter" idx="1"/>
          </p:nvPr>
        </p:nvSpPr>
        <p:spPr>
          <a:xfrm>
            <a:off x="679454" y="4776789"/>
            <a:ext cx="5438695" cy="3908401"/>
          </a:xfrm>
        </p:spPr>
        <p:txBody>
          <a:bodyPr lIns="91421" tIns="45701" rIns="91421" bIns="45701"/>
          <a:lstStyle/>
          <a:p>
            <a:endParaRPr lang="en-GB"/>
          </a:p>
        </p:txBody>
      </p:sp>
      <p:sp>
        <p:nvSpPr>
          <p:cNvPr id="4" name="Google Shape;381;g7e372d467b_0_489:notes">
            <a:extLst>
              <a:ext uri="{FF2B5EF4-FFF2-40B4-BE49-F238E27FC236}">
                <a16:creationId xmlns:a16="http://schemas.microsoft.com/office/drawing/2014/main" xmlns="" id="{9BB67D61-0B01-4552-B844-FCF16E1719D9}"/>
              </a:ext>
            </a:extLst>
          </p:cNvPr>
          <p:cNvSpPr txBox="1"/>
          <p:nvPr/>
        </p:nvSpPr>
        <p:spPr>
          <a:xfrm>
            <a:off x="3849688" y="9429750"/>
            <a:ext cx="2946297" cy="496802"/>
          </a:xfrm>
          <a:prstGeom prst="rect">
            <a:avLst/>
          </a:prstGeom>
          <a:noFill/>
          <a:ln cap="flat">
            <a:noFill/>
          </a:ln>
        </p:spPr>
        <p:txBody>
          <a:bodyPr vert="horz" wrap="square" lIns="91421" tIns="45701" rIns="91421" bIns="45701" anchor="b"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B46886E2-DF8E-46A3-BEA0-3765840862C8}" type="slidenum">
              <a:t>3</a:t>
            </a:fld>
            <a:endParaRPr lang="en-US" sz="1400" b="0" i="0" u="none" strike="noStrike" kern="0" cap="none" spc="0" baseline="0">
              <a:solidFill>
                <a:srgbClr val="000000"/>
              </a:solidFill>
              <a:uFillTx/>
              <a:latin typeface="Arial"/>
              <a:cs typeface="Aria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Google Shape;379;g7e372d467b_0_489:notes">
            <a:extLst>
              <a:ext uri="{FF2B5EF4-FFF2-40B4-BE49-F238E27FC236}">
                <a16:creationId xmlns:a16="http://schemas.microsoft.com/office/drawing/2014/main" xmlns="" id="{49F34D7E-CDC8-4618-AE71-5A6E969E6760}"/>
              </a:ext>
            </a:extLst>
          </p:cNvPr>
          <p:cNvSpPr>
            <a:spLocks noGrp="1" noRot="1" noChangeAspect="1"/>
          </p:cNvSpPr>
          <p:nvPr>
            <p:ph type="sldImg"/>
          </p:nvPr>
        </p:nvSpPr>
        <p:spPr>
          <a:xfrm>
            <a:off x="422275" y="1241425"/>
            <a:ext cx="5953125" cy="3349625"/>
          </a:xfrm>
          <a:ln w="12701" cap="flat">
            <a:solidFill>
              <a:srgbClr val="000000"/>
            </a:solidFill>
            <a:prstDash val="solid"/>
            <a:round/>
          </a:ln>
        </p:spPr>
      </p:sp>
      <p:sp>
        <p:nvSpPr>
          <p:cNvPr id="3" name="Google Shape;380;g7e372d467b_0_489:notes">
            <a:extLst>
              <a:ext uri="{FF2B5EF4-FFF2-40B4-BE49-F238E27FC236}">
                <a16:creationId xmlns:a16="http://schemas.microsoft.com/office/drawing/2014/main" xmlns="" id="{E11C8997-53C9-48C6-AA05-96D41BFEF7BA}"/>
              </a:ext>
            </a:extLst>
          </p:cNvPr>
          <p:cNvSpPr txBox="1">
            <a:spLocks noGrp="1"/>
          </p:cNvSpPr>
          <p:nvPr>
            <p:ph type="body" sz="quarter" idx="1"/>
          </p:nvPr>
        </p:nvSpPr>
        <p:spPr>
          <a:xfrm>
            <a:off x="679454" y="4776789"/>
            <a:ext cx="5438695" cy="3908401"/>
          </a:xfrm>
        </p:spPr>
        <p:txBody>
          <a:bodyPr lIns="91421" tIns="45701" rIns="91421" bIns="45701"/>
          <a:lstStyle/>
          <a:p>
            <a:endParaRPr lang="en-GB"/>
          </a:p>
        </p:txBody>
      </p:sp>
      <p:sp>
        <p:nvSpPr>
          <p:cNvPr id="4" name="Google Shape;381;g7e372d467b_0_489:notes">
            <a:extLst>
              <a:ext uri="{FF2B5EF4-FFF2-40B4-BE49-F238E27FC236}">
                <a16:creationId xmlns:a16="http://schemas.microsoft.com/office/drawing/2014/main" xmlns="" id="{6B778C29-6809-4D39-BE14-FEF684AFC06E}"/>
              </a:ext>
            </a:extLst>
          </p:cNvPr>
          <p:cNvSpPr txBox="1"/>
          <p:nvPr/>
        </p:nvSpPr>
        <p:spPr>
          <a:xfrm>
            <a:off x="3849688" y="9429750"/>
            <a:ext cx="2946297" cy="496802"/>
          </a:xfrm>
          <a:prstGeom prst="rect">
            <a:avLst/>
          </a:prstGeom>
          <a:noFill/>
          <a:ln cap="flat">
            <a:noFill/>
          </a:ln>
        </p:spPr>
        <p:txBody>
          <a:bodyPr vert="horz" wrap="square" lIns="91421" tIns="45701" rIns="91421" bIns="45701" anchor="b"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1D09AA14-2FCE-4E92-9291-A287D41A1FAF}" type="slidenum">
              <a:t>4</a:t>
            </a:fld>
            <a:endParaRPr lang="en-US" sz="1400" b="0" i="0" u="none" strike="noStrike" kern="0" cap="none" spc="0" baseline="0">
              <a:solidFill>
                <a:srgbClr val="000000"/>
              </a:solidFill>
              <a:uFillTx/>
              <a:latin typeface="Arial"/>
              <a:cs typeface="Aria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Google Shape;379;g7e372d467b_0_489:notes">
            <a:extLst>
              <a:ext uri="{FF2B5EF4-FFF2-40B4-BE49-F238E27FC236}">
                <a16:creationId xmlns:a16="http://schemas.microsoft.com/office/drawing/2014/main" xmlns="" id="{5A0A15A6-CE84-4579-A98E-04F85C1C65CE}"/>
              </a:ext>
            </a:extLst>
          </p:cNvPr>
          <p:cNvSpPr>
            <a:spLocks noGrp="1" noRot="1" noChangeAspect="1"/>
          </p:cNvSpPr>
          <p:nvPr>
            <p:ph type="sldImg"/>
          </p:nvPr>
        </p:nvSpPr>
        <p:spPr>
          <a:xfrm>
            <a:off x="422275" y="1241425"/>
            <a:ext cx="5953125" cy="3349625"/>
          </a:xfrm>
          <a:ln w="12701" cap="flat">
            <a:solidFill>
              <a:srgbClr val="000000"/>
            </a:solidFill>
            <a:prstDash val="solid"/>
            <a:round/>
          </a:ln>
        </p:spPr>
      </p:sp>
      <p:sp>
        <p:nvSpPr>
          <p:cNvPr id="3" name="Google Shape;380;g7e372d467b_0_489:notes">
            <a:extLst>
              <a:ext uri="{FF2B5EF4-FFF2-40B4-BE49-F238E27FC236}">
                <a16:creationId xmlns:a16="http://schemas.microsoft.com/office/drawing/2014/main" xmlns="" id="{B82BC676-CC36-47BE-A9B7-2B271BE94ADD}"/>
              </a:ext>
            </a:extLst>
          </p:cNvPr>
          <p:cNvSpPr txBox="1">
            <a:spLocks noGrp="1"/>
          </p:cNvSpPr>
          <p:nvPr>
            <p:ph type="body" sz="quarter" idx="1"/>
          </p:nvPr>
        </p:nvSpPr>
        <p:spPr>
          <a:xfrm>
            <a:off x="679454" y="4776789"/>
            <a:ext cx="5438695" cy="3908401"/>
          </a:xfrm>
        </p:spPr>
        <p:txBody>
          <a:bodyPr lIns="91421" tIns="45701" rIns="91421" bIns="45701"/>
          <a:lstStyle/>
          <a:p>
            <a:endParaRPr lang="en-GB"/>
          </a:p>
        </p:txBody>
      </p:sp>
      <p:sp>
        <p:nvSpPr>
          <p:cNvPr id="4" name="Google Shape;381;g7e372d467b_0_489:notes">
            <a:extLst>
              <a:ext uri="{FF2B5EF4-FFF2-40B4-BE49-F238E27FC236}">
                <a16:creationId xmlns:a16="http://schemas.microsoft.com/office/drawing/2014/main" xmlns="" id="{E4CFD45A-1A3D-4C1F-9B93-FAC6CA73FC55}"/>
              </a:ext>
            </a:extLst>
          </p:cNvPr>
          <p:cNvSpPr txBox="1"/>
          <p:nvPr/>
        </p:nvSpPr>
        <p:spPr>
          <a:xfrm>
            <a:off x="3849688" y="9429750"/>
            <a:ext cx="2946297" cy="496802"/>
          </a:xfrm>
          <a:prstGeom prst="rect">
            <a:avLst/>
          </a:prstGeom>
          <a:noFill/>
          <a:ln cap="flat">
            <a:noFill/>
          </a:ln>
        </p:spPr>
        <p:txBody>
          <a:bodyPr vert="horz" wrap="square" lIns="91421" tIns="45701" rIns="91421" bIns="45701" anchor="b"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C91DF760-9437-4B22-ABB5-A326327FB850}" type="slidenum">
              <a:t>5</a:t>
            </a:fld>
            <a:endParaRPr lang="en-US" sz="1400" b="0" i="0" u="none" strike="noStrike" kern="0" cap="none" spc="0" baseline="0">
              <a:solidFill>
                <a:srgbClr val="000000"/>
              </a:solidFill>
              <a:uFillTx/>
              <a:latin typeface="Arial"/>
              <a:cs typeface="Aria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Google Shape;379;g7e372d467b_0_489:notes">
            <a:extLst>
              <a:ext uri="{FF2B5EF4-FFF2-40B4-BE49-F238E27FC236}">
                <a16:creationId xmlns:a16="http://schemas.microsoft.com/office/drawing/2014/main" xmlns="" id="{EA1A0EF9-A29B-41C7-9510-42E25D641BFC}"/>
              </a:ext>
            </a:extLst>
          </p:cNvPr>
          <p:cNvSpPr>
            <a:spLocks noGrp="1" noRot="1" noChangeAspect="1"/>
          </p:cNvSpPr>
          <p:nvPr>
            <p:ph type="sldImg"/>
          </p:nvPr>
        </p:nvSpPr>
        <p:spPr>
          <a:xfrm>
            <a:off x="422275" y="1241425"/>
            <a:ext cx="5953125" cy="3349625"/>
          </a:xfrm>
          <a:ln w="12701" cap="flat">
            <a:solidFill>
              <a:srgbClr val="000000"/>
            </a:solidFill>
            <a:prstDash val="solid"/>
            <a:round/>
          </a:ln>
        </p:spPr>
      </p:sp>
      <p:sp>
        <p:nvSpPr>
          <p:cNvPr id="3" name="Google Shape;380;g7e372d467b_0_489:notes">
            <a:extLst>
              <a:ext uri="{FF2B5EF4-FFF2-40B4-BE49-F238E27FC236}">
                <a16:creationId xmlns:a16="http://schemas.microsoft.com/office/drawing/2014/main" xmlns="" id="{D34C57D9-36D0-48C5-907F-704CFE7A2DBA}"/>
              </a:ext>
            </a:extLst>
          </p:cNvPr>
          <p:cNvSpPr txBox="1">
            <a:spLocks noGrp="1"/>
          </p:cNvSpPr>
          <p:nvPr>
            <p:ph type="body" sz="quarter" idx="1"/>
          </p:nvPr>
        </p:nvSpPr>
        <p:spPr>
          <a:xfrm>
            <a:off x="679454" y="4776789"/>
            <a:ext cx="5438695" cy="3908401"/>
          </a:xfrm>
        </p:spPr>
        <p:txBody>
          <a:bodyPr lIns="91421" tIns="45701" rIns="91421" bIns="45701"/>
          <a:lstStyle/>
          <a:p>
            <a:endParaRPr lang="en-GB"/>
          </a:p>
        </p:txBody>
      </p:sp>
      <p:sp>
        <p:nvSpPr>
          <p:cNvPr id="4" name="Google Shape;381;g7e372d467b_0_489:notes">
            <a:extLst>
              <a:ext uri="{FF2B5EF4-FFF2-40B4-BE49-F238E27FC236}">
                <a16:creationId xmlns:a16="http://schemas.microsoft.com/office/drawing/2014/main" xmlns="" id="{8BEBFACB-1423-4DE8-A7D5-20F77BB4C7C4}"/>
              </a:ext>
            </a:extLst>
          </p:cNvPr>
          <p:cNvSpPr txBox="1"/>
          <p:nvPr/>
        </p:nvSpPr>
        <p:spPr>
          <a:xfrm>
            <a:off x="3849688" y="9429750"/>
            <a:ext cx="2946297" cy="496802"/>
          </a:xfrm>
          <a:prstGeom prst="rect">
            <a:avLst/>
          </a:prstGeom>
          <a:noFill/>
          <a:ln cap="flat">
            <a:noFill/>
          </a:ln>
        </p:spPr>
        <p:txBody>
          <a:bodyPr vert="horz" wrap="square" lIns="91421" tIns="45701" rIns="91421" bIns="45701" anchor="b"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6B439DF5-7972-4CE9-B323-42DBA43DB378}" type="slidenum">
              <a:t>6</a:t>
            </a:fld>
            <a:endParaRPr lang="en-US" sz="1400" b="0" i="0" u="none" strike="noStrike" kern="0" cap="none" spc="0" baseline="0">
              <a:solidFill>
                <a:srgbClr val="000000"/>
              </a:solidFill>
              <a:uFillTx/>
              <a:latin typeface="Arial"/>
              <a:cs typeface="Arial"/>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Google Shape;379;g7e372d467b_0_489:notes">
            <a:extLst>
              <a:ext uri="{FF2B5EF4-FFF2-40B4-BE49-F238E27FC236}">
                <a16:creationId xmlns:a16="http://schemas.microsoft.com/office/drawing/2014/main" xmlns="" id="{6064146A-EA20-4BE4-8DF9-8B02C22EDC66}"/>
              </a:ext>
            </a:extLst>
          </p:cNvPr>
          <p:cNvSpPr>
            <a:spLocks noGrp="1" noRot="1" noChangeAspect="1"/>
          </p:cNvSpPr>
          <p:nvPr>
            <p:ph type="sldImg"/>
          </p:nvPr>
        </p:nvSpPr>
        <p:spPr>
          <a:xfrm>
            <a:off x="422275" y="1241425"/>
            <a:ext cx="5953125" cy="3349625"/>
          </a:xfrm>
          <a:ln w="12701" cap="flat">
            <a:solidFill>
              <a:srgbClr val="000000"/>
            </a:solidFill>
            <a:prstDash val="solid"/>
            <a:round/>
          </a:ln>
        </p:spPr>
      </p:sp>
      <p:sp>
        <p:nvSpPr>
          <p:cNvPr id="3" name="Google Shape;380;g7e372d467b_0_489:notes">
            <a:extLst>
              <a:ext uri="{FF2B5EF4-FFF2-40B4-BE49-F238E27FC236}">
                <a16:creationId xmlns:a16="http://schemas.microsoft.com/office/drawing/2014/main" xmlns="" id="{A4E9FA69-96F8-401A-8A99-229892495792}"/>
              </a:ext>
            </a:extLst>
          </p:cNvPr>
          <p:cNvSpPr txBox="1">
            <a:spLocks noGrp="1"/>
          </p:cNvSpPr>
          <p:nvPr>
            <p:ph type="body" sz="quarter" idx="1"/>
          </p:nvPr>
        </p:nvSpPr>
        <p:spPr>
          <a:xfrm>
            <a:off x="679454" y="4776789"/>
            <a:ext cx="5438695" cy="3908401"/>
          </a:xfrm>
        </p:spPr>
        <p:txBody>
          <a:bodyPr lIns="91421" tIns="45701" rIns="91421" bIns="45701"/>
          <a:lstStyle/>
          <a:p>
            <a:endParaRPr lang="en-GB"/>
          </a:p>
        </p:txBody>
      </p:sp>
      <p:sp>
        <p:nvSpPr>
          <p:cNvPr id="4" name="Google Shape;381;g7e372d467b_0_489:notes">
            <a:extLst>
              <a:ext uri="{FF2B5EF4-FFF2-40B4-BE49-F238E27FC236}">
                <a16:creationId xmlns:a16="http://schemas.microsoft.com/office/drawing/2014/main" xmlns="" id="{516C8F50-23DC-47A7-A2FF-BD7C9EBD7015}"/>
              </a:ext>
            </a:extLst>
          </p:cNvPr>
          <p:cNvSpPr txBox="1"/>
          <p:nvPr/>
        </p:nvSpPr>
        <p:spPr>
          <a:xfrm>
            <a:off x="3849688" y="9429750"/>
            <a:ext cx="2946297" cy="496802"/>
          </a:xfrm>
          <a:prstGeom prst="rect">
            <a:avLst/>
          </a:prstGeom>
          <a:noFill/>
          <a:ln cap="flat">
            <a:noFill/>
          </a:ln>
        </p:spPr>
        <p:txBody>
          <a:bodyPr vert="horz" wrap="square" lIns="91421" tIns="45701" rIns="91421" bIns="45701" anchor="b"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26A2E512-2487-4432-853D-ED3F24C81487}" type="slidenum">
              <a:t>7</a:t>
            </a:fld>
            <a:endParaRPr lang="en-US" sz="1400" b="0" i="0" u="none" strike="noStrike" kern="0" cap="none" spc="0" baseline="0">
              <a:solidFill>
                <a:srgbClr val="000000"/>
              </a:solidFill>
              <a:uFillTx/>
              <a:latin typeface="Arial"/>
              <a:cs typeface="Arial"/>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Google Shape;379;g7e372d467b_0_489:notes">
            <a:extLst>
              <a:ext uri="{FF2B5EF4-FFF2-40B4-BE49-F238E27FC236}">
                <a16:creationId xmlns:a16="http://schemas.microsoft.com/office/drawing/2014/main" xmlns="" id="{42CF781D-506E-456A-A88C-451008F6D7D4}"/>
              </a:ext>
            </a:extLst>
          </p:cNvPr>
          <p:cNvSpPr>
            <a:spLocks noGrp="1" noRot="1" noChangeAspect="1"/>
          </p:cNvSpPr>
          <p:nvPr>
            <p:ph type="sldImg"/>
          </p:nvPr>
        </p:nvSpPr>
        <p:spPr>
          <a:xfrm>
            <a:off x="422275" y="1241425"/>
            <a:ext cx="5953125" cy="3349625"/>
          </a:xfrm>
          <a:ln w="12701" cap="flat">
            <a:solidFill>
              <a:srgbClr val="000000"/>
            </a:solidFill>
            <a:prstDash val="solid"/>
            <a:round/>
          </a:ln>
        </p:spPr>
      </p:sp>
      <p:sp>
        <p:nvSpPr>
          <p:cNvPr id="3" name="Google Shape;380;g7e372d467b_0_489:notes">
            <a:extLst>
              <a:ext uri="{FF2B5EF4-FFF2-40B4-BE49-F238E27FC236}">
                <a16:creationId xmlns:a16="http://schemas.microsoft.com/office/drawing/2014/main" xmlns="" id="{1C49B553-E7EC-427A-B975-9FBCE54D2877}"/>
              </a:ext>
            </a:extLst>
          </p:cNvPr>
          <p:cNvSpPr txBox="1">
            <a:spLocks noGrp="1"/>
          </p:cNvSpPr>
          <p:nvPr>
            <p:ph type="body" sz="quarter" idx="1"/>
          </p:nvPr>
        </p:nvSpPr>
        <p:spPr>
          <a:xfrm>
            <a:off x="679454" y="4776789"/>
            <a:ext cx="5438695" cy="3908401"/>
          </a:xfrm>
        </p:spPr>
        <p:txBody>
          <a:bodyPr lIns="91421" tIns="45701" rIns="91421" bIns="45701"/>
          <a:lstStyle/>
          <a:p>
            <a:endParaRPr lang="en-GB"/>
          </a:p>
        </p:txBody>
      </p:sp>
      <p:sp>
        <p:nvSpPr>
          <p:cNvPr id="4" name="Google Shape;381;g7e372d467b_0_489:notes">
            <a:extLst>
              <a:ext uri="{FF2B5EF4-FFF2-40B4-BE49-F238E27FC236}">
                <a16:creationId xmlns:a16="http://schemas.microsoft.com/office/drawing/2014/main" xmlns="" id="{C4B84B7D-86F1-4318-B8C0-62B8F8BAB485}"/>
              </a:ext>
            </a:extLst>
          </p:cNvPr>
          <p:cNvSpPr txBox="1"/>
          <p:nvPr/>
        </p:nvSpPr>
        <p:spPr>
          <a:xfrm>
            <a:off x="3849688" y="9429750"/>
            <a:ext cx="2946297" cy="496802"/>
          </a:xfrm>
          <a:prstGeom prst="rect">
            <a:avLst/>
          </a:prstGeom>
          <a:noFill/>
          <a:ln cap="flat">
            <a:noFill/>
          </a:ln>
        </p:spPr>
        <p:txBody>
          <a:bodyPr vert="horz" wrap="square" lIns="91421" tIns="45701" rIns="91421" bIns="45701" anchor="b"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CE15675D-E6D3-4B88-8E75-A679CB200316}" type="slidenum">
              <a:t>8</a:t>
            </a:fld>
            <a:endParaRPr lang="en-US" sz="1400" b="0" i="0" u="none" strike="noStrike" kern="0" cap="none" spc="0" baseline="0">
              <a:solidFill>
                <a:srgbClr val="000000"/>
              </a:solidFill>
              <a:uFillTx/>
              <a:latin typeface="Arial"/>
              <a:cs typeface="Arial"/>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Google Shape;379;g7e372d467b_0_489:notes">
            <a:extLst>
              <a:ext uri="{FF2B5EF4-FFF2-40B4-BE49-F238E27FC236}">
                <a16:creationId xmlns:a16="http://schemas.microsoft.com/office/drawing/2014/main" xmlns="" id="{12B6AFEC-676B-4552-A268-743DCE8E9A03}"/>
              </a:ext>
            </a:extLst>
          </p:cNvPr>
          <p:cNvSpPr>
            <a:spLocks noGrp="1" noRot="1" noChangeAspect="1"/>
          </p:cNvSpPr>
          <p:nvPr>
            <p:ph type="sldImg"/>
          </p:nvPr>
        </p:nvSpPr>
        <p:spPr>
          <a:xfrm>
            <a:off x="422275" y="1241425"/>
            <a:ext cx="5953125" cy="3349625"/>
          </a:xfrm>
          <a:ln w="12701" cap="flat">
            <a:solidFill>
              <a:srgbClr val="000000"/>
            </a:solidFill>
            <a:prstDash val="solid"/>
            <a:round/>
          </a:ln>
        </p:spPr>
      </p:sp>
      <p:sp>
        <p:nvSpPr>
          <p:cNvPr id="3" name="Google Shape;380;g7e372d467b_0_489:notes">
            <a:extLst>
              <a:ext uri="{FF2B5EF4-FFF2-40B4-BE49-F238E27FC236}">
                <a16:creationId xmlns:a16="http://schemas.microsoft.com/office/drawing/2014/main" xmlns="" id="{AE410AA3-581B-4007-A8A7-55DA150118FC}"/>
              </a:ext>
            </a:extLst>
          </p:cNvPr>
          <p:cNvSpPr txBox="1">
            <a:spLocks noGrp="1"/>
          </p:cNvSpPr>
          <p:nvPr>
            <p:ph type="body" sz="quarter" idx="1"/>
          </p:nvPr>
        </p:nvSpPr>
        <p:spPr>
          <a:xfrm>
            <a:off x="679454" y="4776789"/>
            <a:ext cx="5438695" cy="3908401"/>
          </a:xfrm>
        </p:spPr>
        <p:txBody>
          <a:bodyPr lIns="91421" tIns="45701" rIns="91421" bIns="45701"/>
          <a:lstStyle/>
          <a:p>
            <a:endParaRPr lang="en-GB"/>
          </a:p>
        </p:txBody>
      </p:sp>
      <p:sp>
        <p:nvSpPr>
          <p:cNvPr id="4" name="Google Shape;381;g7e372d467b_0_489:notes">
            <a:extLst>
              <a:ext uri="{FF2B5EF4-FFF2-40B4-BE49-F238E27FC236}">
                <a16:creationId xmlns:a16="http://schemas.microsoft.com/office/drawing/2014/main" xmlns="" id="{32121BF9-51B7-4173-9559-58601A239870}"/>
              </a:ext>
            </a:extLst>
          </p:cNvPr>
          <p:cNvSpPr txBox="1"/>
          <p:nvPr/>
        </p:nvSpPr>
        <p:spPr>
          <a:xfrm>
            <a:off x="3849688" y="9429750"/>
            <a:ext cx="2946297" cy="496802"/>
          </a:xfrm>
          <a:prstGeom prst="rect">
            <a:avLst/>
          </a:prstGeom>
          <a:noFill/>
          <a:ln cap="flat">
            <a:noFill/>
          </a:ln>
        </p:spPr>
        <p:txBody>
          <a:bodyPr vert="horz" wrap="square" lIns="91421" tIns="45701" rIns="91421" bIns="45701" anchor="b"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E4519888-F3DB-43CF-97BC-61F59EE5AF52}" type="slidenum">
              <a:t>9</a:t>
            </a:fld>
            <a:endParaRPr lang="en-US" sz="1400" b="0" i="0" u="none" strike="noStrike" kern="0" cap="none" spc="0" baseline="0">
              <a:solidFill>
                <a:srgbClr val="000000"/>
              </a:solidFill>
              <a:uFillTx/>
              <a:latin typeface="Arial"/>
              <a:cs typeface="Aria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Google Shape;25;p192">
            <a:extLst>
              <a:ext uri="{FF2B5EF4-FFF2-40B4-BE49-F238E27FC236}">
                <a16:creationId xmlns:a16="http://schemas.microsoft.com/office/drawing/2014/main" xmlns="" id="{9D9719A1-D0C8-4E0E-929E-8EC022CE2217}"/>
              </a:ext>
            </a:extLst>
          </p:cNvPr>
          <p:cNvSpPr/>
          <p:nvPr/>
        </p:nvSpPr>
        <p:spPr>
          <a:xfrm>
            <a:off x="0" y="6705596"/>
            <a:ext cx="12191996" cy="152403"/>
          </a:xfrm>
          <a:prstGeom prst="rect">
            <a:avLst/>
          </a:prstGeom>
          <a:solidFill>
            <a:srgbClr val="FFFFFF"/>
          </a:solidFill>
          <a:ln cap="flat">
            <a:noFill/>
            <a:prstDash val="solid"/>
          </a:ln>
        </p:spPr>
        <p:txBody>
          <a:bodyPr vert="horz" wrap="square" lIns="91421" tIns="45701" rIns="91421" bIns="45701" anchor="ctr"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0" i="0" u="none" strike="noStrike" kern="1200" cap="none" spc="0" baseline="0">
              <a:solidFill>
                <a:srgbClr val="000000"/>
              </a:solidFill>
              <a:uFillTx/>
              <a:latin typeface="Comic Sans MS"/>
              <a:ea typeface="Comic Sans MS"/>
              <a:cs typeface="Comic Sans MS"/>
            </a:endParaRPr>
          </a:p>
        </p:txBody>
      </p:sp>
      <p:sp>
        <p:nvSpPr>
          <p:cNvPr id="3" name="Google Shape;26;p192">
            <a:extLst>
              <a:ext uri="{FF2B5EF4-FFF2-40B4-BE49-F238E27FC236}">
                <a16:creationId xmlns:a16="http://schemas.microsoft.com/office/drawing/2014/main" xmlns="" id="{BE425BA1-E534-4D56-BEBC-EED49B01D704}"/>
              </a:ext>
            </a:extLst>
          </p:cNvPr>
          <p:cNvSpPr/>
          <p:nvPr/>
        </p:nvSpPr>
        <p:spPr>
          <a:xfrm>
            <a:off x="0" y="0"/>
            <a:ext cx="12191996" cy="155576"/>
          </a:xfrm>
          <a:prstGeom prst="rect">
            <a:avLst/>
          </a:prstGeom>
          <a:solidFill>
            <a:srgbClr val="FFFFFF"/>
          </a:solidFill>
          <a:ln cap="flat">
            <a:noFill/>
            <a:prstDash val="solid"/>
          </a:ln>
        </p:spPr>
        <p:txBody>
          <a:bodyPr vert="horz" wrap="square" lIns="91421" tIns="45701" rIns="91421" bIns="45701" anchor="ctr"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0" i="0" u="none" strike="noStrike" kern="1200" cap="none" spc="0" baseline="0">
              <a:solidFill>
                <a:srgbClr val="000000"/>
              </a:solidFill>
              <a:uFillTx/>
              <a:latin typeface="Comic Sans MS"/>
              <a:ea typeface="Comic Sans MS"/>
              <a:cs typeface="Comic Sans MS"/>
            </a:endParaRPr>
          </a:p>
        </p:txBody>
      </p:sp>
      <p:sp>
        <p:nvSpPr>
          <p:cNvPr id="4" name="Google Shape;27;p192">
            <a:extLst>
              <a:ext uri="{FF2B5EF4-FFF2-40B4-BE49-F238E27FC236}">
                <a16:creationId xmlns:a16="http://schemas.microsoft.com/office/drawing/2014/main" xmlns="" id="{1E88A639-B3C5-4A62-BD5F-1693BEE5AB8A}"/>
              </a:ext>
            </a:extLst>
          </p:cNvPr>
          <p:cNvSpPr/>
          <p:nvPr/>
        </p:nvSpPr>
        <p:spPr>
          <a:xfrm>
            <a:off x="11988798" y="0"/>
            <a:ext cx="203197" cy="6858000"/>
          </a:xfrm>
          <a:prstGeom prst="rect">
            <a:avLst/>
          </a:prstGeom>
          <a:solidFill>
            <a:srgbClr val="FFFFFF"/>
          </a:solidFill>
          <a:ln cap="flat">
            <a:noFill/>
            <a:prstDash val="solid"/>
          </a:ln>
        </p:spPr>
        <p:txBody>
          <a:bodyPr vert="horz" wrap="square" lIns="91421" tIns="45701" rIns="91421" bIns="45701" anchor="ctr"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0" i="0" u="none" strike="noStrike" kern="1200" cap="none" spc="0" baseline="0">
              <a:solidFill>
                <a:srgbClr val="000000"/>
              </a:solidFill>
              <a:uFillTx/>
              <a:latin typeface="Comic Sans MS"/>
              <a:ea typeface="Comic Sans MS"/>
              <a:cs typeface="Comic Sans MS"/>
            </a:endParaRPr>
          </a:p>
        </p:txBody>
      </p:sp>
      <p:sp>
        <p:nvSpPr>
          <p:cNvPr id="5" name="Google Shape;28;p192">
            <a:extLst>
              <a:ext uri="{FF2B5EF4-FFF2-40B4-BE49-F238E27FC236}">
                <a16:creationId xmlns:a16="http://schemas.microsoft.com/office/drawing/2014/main" xmlns="" id="{28511543-B076-40B2-BE42-7B4A8CAD0DF5}"/>
              </a:ext>
            </a:extLst>
          </p:cNvPr>
          <p:cNvSpPr/>
          <p:nvPr/>
        </p:nvSpPr>
        <p:spPr>
          <a:xfrm>
            <a:off x="0" y="0"/>
            <a:ext cx="203197" cy="6858000"/>
          </a:xfrm>
          <a:prstGeom prst="rect">
            <a:avLst/>
          </a:prstGeom>
          <a:solidFill>
            <a:srgbClr val="FFFFFF"/>
          </a:solidFill>
          <a:ln cap="flat">
            <a:noFill/>
            <a:prstDash val="solid"/>
          </a:ln>
        </p:spPr>
        <p:txBody>
          <a:bodyPr vert="horz" wrap="square" lIns="91421" tIns="45701" rIns="91421" bIns="45701" anchor="ctr"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0" i="0" u="none" strike="noStrike" kern="1200" cap="none" spc="0" baseline="0">
              <a:solidFill>
                <a:srgbClr val="000000"/>
              </a:solidFill>
              <a:uFillTx/>
              <a:latin typeface="Comic Sans MS"/>
              <a:ea typeface="Comic Sans MS"/>
              <a:cs typeface="Comic Sans MS"/>
            </a:endParaRPr>
          </a:p>
        </p:txBody>
      </p:sp>
      <p:sp>
        <p:nvSpPr>
          <p:cNvPr id="6" name="Google Shape;29;p192">
            <a:extLst>
              <a:ext uri="{FF2B5EF4-FFF2-40B4-BE49-F238E27FC236}">
                <a16:creationId xmlns:a16="http://schemas.microsoft.com/office/drawing/2014/main" xmlns="" id="{42148E78-EB13-4CA7-92DE-6EDC3A1A538B}"/>
              </a:ext>
            </a:extLst>
          </p:cNvPr>
          <p:cNvSpPr/>
          <p:nvPr/>
        </p:nvSpPr>
        <p:spPr>
          <a:xfrm>
            <a:off x="194730" y="6391271"/>
            <a:ext cx="11777133" cy="309560"/>
          </a:xfrm>
          <a:prstGeom prst="rect">
            <a:avLst/>
          </a:prstGeom>
          <a:solidFill>
            <a:srgbClr val="0042C7"/>
          </a:solidFill>
          <a:ln cap="flat">
            <a:noFill/>
            <a:prstDash val="solid"/>
          </a:ln>
        </p:spPr>
        <p:txBody>
          <a:bodyPr vert="horz" wrap="square" lIns="91421" tIns="45701" rIns="91421" bIns="45701" anchor="ctr"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0" i="0" u="none" strike="noStrike" kern="1200" cap="none" spc="0" baseline="0">
              <a:solidFill>
                <a:srgbClr val="000000"/>
              </a:solidFill>
              <a:uFillTx/>
              <a:latin typeface="Comic Sans MS"/>
              <a:ea typeface="Comic Sans MS"/>
              <a:cs typeface="Comic Sans MS"/>
            </a:endParaRPr>
          </a:p>
        </p:txBody>
      </p:sp>
      <p:sp>
        <p:nvSpPr>
          <p:cNvPr id="7" name="Google Shape;30;p192">
            <a:extLst>
              <a:ext uri="{FF2B5EF4-FFF2-40B4-BE49-F238E27FC236}">
                <a16:creationId xmlns:a16="http://schemas.microsoft.com/office/drawing/2014/main" xmlns="" id="{BED5CABE-CE3A-455D-9915-EB5644954B94}"/>
              </a:ext>
            </a:extLst>
          </p:cNvPr>
          <p:cNvSpPr/>
          <p:nvPr/>
        </p:nvSpPr>
        <p:spPr>
          <a:xfrm>
            <a:off x="203197" y="158748"/>
            <a:ext cx="11777133" cy="6546847"/>
          </a:xfrm>
          <a:prstGeom prst="rect">
            <a:avLst/>
          </a:prstGeom>
          <a:noFill/>
          <a:ln w="9528" cap="flat">
            <a:solidFill>
              <a:srgbClr val="0039AE"/>
            </a:solidFill>
            <a:prstDash val="solid"/>
            <a:miter/>
          </a:ln>
        </p:spPr>
        <p:txBody>
          <a:bodyPr vert="horz" wrap="square" lIns="91421" tIns="45701" rIns="91421" bIns="45701" anchor="ctr"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0" i="0" u="none" strike="noStrike" kern="1200" cap="none" spc="0" baseline="0">
              <a:solidFill>
                <a:srgbClr val="000000"/>
              </a:solidFill>
              <a:uFillTx/>
              <a:latin typeface="Comic Sans MS"/>
              <a:ea typeface="Comic Sans MS"/>
              <a:cs typeface="Comic Sans MS"/>
            </a:endParaRPr>
          </a:p>
        </p:txBody>
      </p:sp>
      <p:sp>
        <p:nvSpPr>
          <p:cNvPr id="8" name="Google Shape;31;p192">
            <a:extLst>
              <a:ext uri="{FF2B5EF4-FFF2-40B4-BE49-F238E27FC236}">
                <a16:creationId xmlns:a16="http://schemas.microsoft.com/office/drawing/2014/main" xmlns="" id="{7FD24CA6-9489-433F-B1C1-740566675534}"/>
              </a:ext>
            </a:extLst>
          </p:cNvPr>
          <p:cNvSpPr txBox="1">
            <a:spLocks noGrp="1"/>
          </p:cNvSpPr>
          <p:nvPr>
            <p:ph type="dt" sz="half" idx="7"/>
          </p:nvPr>
        </p:nvSpPr>
        <p:spPr/>
        <p:txBody>
          <a:bodyPr/>
          <a:lstStyle>
            <a:lvl1pPr>
              <a:defRPr/>
            </a:lvl1pPr>
          </a:lstStyle>
          <a:p>
            <a:pPr lvl="0"/>
            <a:endParaRPr lang="en-GB"/>
          </a:p>
        </p:txBody>
      </p:sp>
      <p:sp>
        <p:nvSpPr>
          <p:cNvPr id="9" name="Google Shape;32;p192">
            <a:extLst>
              <a:ext uri="{FF2B5EF4-FFF2-40B4-BE49-F238E27FC236}">
                <a16:creationId xmlns:a16="http://schemas.microsoft.com/office/drawing/2014/main" xmlns="" id="{6680454A-4340-473C-B9E9-6277648904C5}"/>
              </a:ext>
            </a:extLst>
          </p:cNvPr>
          <p:cNvSpPr txBox="1">
            <a:spLocks noGrp="1"/>
          </p:cNvSpPr>
          <p:nvPr>
            <p:ph type="ftr" sz="quarter" idx="9"/>
          </p:nvPr>
        </p:nvSpPr>
        <p:spPr/>
        <p:txBody>
          <a:bodyPr/>
          <a:lstStyle>
            <a:lvl1pPr>
              <a:defRPr/>
            </a:lvl1pPr>
          </a:lstStyle>
          <a:p>
            <a:pPr lvl="0"/>
            <a:endParaRPr lang="en-GB"/>
          </a:p>
        </p:txBody>
      </p:sp>
      <p:sp>
        <p:nvSpPr>
          <p:cNvPr id="10" name="Google Shape;33;p192">
            <a:extLst>
              <a:ext uri="{FF2B5EF4-FFF2-40B4-BE49-F238E27FC236}">
                <a16:creationId xmlns:a16="http://schemas.microsoft.com/office/drawing/2014/main" xmlns="" id="{08D599CE-CA5F-4816-B83E-F9732629FF06}"/>
              </a:ext>
            </a:extLst>
          </p:cNvPr>
          <p:cNvSpPr txBox="1">
            <a:spLocks noGrp="1"/>
          </p:cNvSpPr>
          <p:nvPr>
            <p:ph type="sldNum" sz="quarter" idx="8"/>
          </p:nvPr>
        </p:nvSpPr>
        <p:spPr>
          <a:xfrm>
            <a:off x="5689597" y="6324603"/>
            <a:ext cx="812801" cy="441326"/>
          </a:xfrm>
        </p:spPr>
        <p:txBody>
          <a:bodyPr/>
          <a:lstStyle>
            <a:lvl1pPr>
              <a:defRPr>
                <a:solidFill>
                  <a:srgbClr val="FFFFFF"/>
                </a:solidFill>
              </a:defRPr>
            </a:lvl1pPr>
          </a:lstStyle>
          <a:p>
            <a:pPr lvl="0"/>
            <a:fld id="{CF35D8E0-031E-46C9-B684-8684B03CC283}" type="slidenum">
              <a:t>‹#›</a:t>
            </a:fld>
            <a:endParaRPr lang="en-US"/>
          </a:p>
        </p:txBody>
      </p:sp>
    </p:spTree>
    <p:extLst>
      <p:ext uri="{BB962C8B-B14F-4D97-AF65-F5344CB8AC3E}">
        <p14:creationId xmlns:p14="http://schemas.microsoft.com/office/powerpoint/2010/main" val="15031760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secHead" preserve="1">
  <p:cSld name="SECTION_HEADER">
    <p:spTree>
      <p:nvGrpSpPr>
        <p:cNvPr id="1" name=""/>
        <p:cNvGrpSpPr/>
        <p:nvPr/>
      </p:nvGrpSpPr>
      <p:grpSpPr>
        <a:xfrm>
          <a:off x="0" y="0"/>
          <a:ext cx="0" cy="0"/>
          <a:chOff x="0" y="0"/>
          <a:chExt cx="0" cy="0"/>
        </a:xfrm>
      </p:grpSpPr>
      <p:sp>
        <p:nvSpPr>
          <p:cNvPr id="2" name="Google Shape;129;p201">
            <a:extLst>
              <a:ext uri="{FF2B5EF4-FFF2-40B4-BE49-F238E27FC236}">
                <a16:creationId xmlns:a16="http://schemas.microsoft.com/office/drawing/2014/main" xmlns="" id="{2D2ECDFA-D786-4A33-85E4-474644DCE6BB}"/>
              </a:ext>
            </a:extLst>
          </p:cNvPr>
          <p:cNvSpPr txBox="1">
            <a:spLocks noGrp="1"/>
          </p:cNvSpPr>
          <p:nvPr>
            <p:ph type="title"/>
          </p:nvPr>
        </p:nvSpPr>
        <p:spPr>
          <a:xfrm>
            <a:off x="963082" y="4406905"/>
            <a:ext cx="10363196" cy="1362071"/>
          </a:xfrm>
        </p:spPr>
        <p:txBody>
          <a:bodyPr anchor="t" anchorCtr="0"/>
          <a:lstStyle>
            <a:lvl1pPr algn="l">
              <a:defRPr sz="4000" b="1"/>
            </a:lvl1pPr>
          </a:lstStyle>
          <a:p>
            <a:pPr lvl="0"/>
            <a:endParaRPr lang="en-GB"/>
          </a:p>
        </p:txBody>
      </p:sp>
      <p:sp>
        <p:nvSpPr>
          <p:cNvPr id="3" name="Google Shape;130;p201">
            <a:extLst>
              <a:ext uri="{FF2B5EF4-FFF2-40B4-BE49-F238E27FC236}">
                <a16:creationId xmlns:a16="http://schemas.microsoft.com/office/drawing/2014/main" xmlns="" id="{DC46B3F1-3497-4AE0-8DA5-03EC37B4D979}"/>
              </a:ext>
            </a:extLst>
          </p:cNvPr>
          <p:cNvSpPr txBox="1">
            <a:spLocks noGrp="1"/>
          </p:cNvSpPr>
          <p:nvPr>
            <p:ph type="body" idx="1"/>
          </p:nvPr>
        </p:nvSpPr>
        <p:spPr>
          <a:xfrm>
            <a:off x="963082" y="2906713"/>
            <a:ext cx="10363196" cy="1500182"/>
          </a:xfrm>
        </p:spPr>
        <p:txBody>
          <a:bodyPr anchor="b"/>
          <a:lstStyle>
            <a:lvl1pPr indent="-228600">
              <a:spcBef>
                <a:spcPts val="400"/>
              </a:spcBef>
              <a:buNone/>
              <a:defRPr lang="en-GB" sz="2000"/>
            </a:lvl1pPr>
          </a:lstStyle>
          <a:p>
            <a:pPr lvl="0"/>
            <a:endParaRPr lang="en-GB"/>
          </a:p>
        </p:txBody>
      </p:sp>
      <p:sp>
        <p:nvSpPr>
          <p:cNvPr id="4" name="Google Shape;131;p201">
            <a:extLst>
              <a:ext uri="{FF2B5EF4-FFF2-40B4-BE49-F238E27FC236}">
                <a16:creationId xmlns:a16="http://schemas.microsoft.com/office/drawing/2014/main" xmlns="" id="{2CDEED45-4C28-4E79-8BF7-49C6027A281E}"/>
              </a:ext>
            </a:extLst>
          </p:cNvPr>
          <p:cNvSpPr txBox="1">
            <a:spLocks noGrp="1"/>
          </p:cNvSpPr>
          <p:nvPr>
            <p:ph type="dt" sz="half" idx="7"/>
          </p:nvPr>
        </p:nvSpPr>
        <p:spPr/>
        <p:txBody>
          <a:bodyPr/>
          <a:lstStyle>
            <a:lvl1pPr>
              <a:defRPr/>
            </a:lvl1pPr>
          </a:lstStyle>
          <a:p>
            <a:pPr lvl="0"/>
            <a:endParaRPr lang="en-GB"/>
          </a:p>
        </p:txBody>
      </p:sp>
      <p:sp>
        <p:nvSpPr>
          <p:cNvPr id="5" name="Google Shape;132;p201">
            <a:extLst>
              <a:ext uri="{FF2B5EF4-FFF2-40B4-BE49-F238E27FC236}">
                <a16:creationId xmlns:a16="http://schemas.microsoft.com/office/drawing/2014/main" xmlns="" id="{B6A32BDF-2843-42CE-A8D0-2A56809432D5}"/>
              </a:ext>
            </a:extLst>
          </p:cNvPr>
          <p:cNvSpPr txBox="1">
            <a:spLocks noGrp="1"/>
          </p:cNvSpPr>
          <p:nvPr>
            <p:ph type="ftr" sz="quarter" idx="9"/>
          </p:nvPr>
        </p:nvSpPr>
        <p:spPr/>
        <p:txBody>
          <a:bodyPr/>
          <a:lstStyle>
            <a:lvl1pPr>
              <a:defRPr/>
            </a:lvl1pPr>
          </a:lstStyle>
          <a:p>
            <a:pPr lvl="0"/>
            <a:endParaRPr lang="en-GB"/>
          </a:p>
        </p:txBody>
      </p:sp>
      <p:sp>
        <p:nvSpPr>
          <p:cNvPr id="6" name="Google Shape;133;p201">
            <a:extLst>
              <a:ext uri="{FF2B5EF4-FFF2-40B4-BE49-F238E27FC236}">
                <a16:creationId xmlns:a16="http://schemas.microsoft.com/office/drawing/2014/main" xmlns="" id="{324AD063-FDA0-4751-849D-6587D816BF96}"/>
              </a:ext>
            </a:extLst>
          </p:cNvPr>
          <p:cNvSpPr txBox="1">
            <a:spLocks noGrp="1"/>
          </p:cNvSpPr>
          <p:nvPr>
            <p:ph type="sldNum" sz="quarter" idx="8"/>
          </p:nvPr>
        </p:nvSpPr>
        <p:spPr/>
        <p:txBody>
          <a:bodyPr/>
          <a:lstStyle>
            <a:lvl1pPr>
              <a:defRPr/>
            </a:lvl1pPr>
          </a:lstStyle>
          <a:p>
            <a:pPr lvl="0"/>
            <a:fld id="{891F7240-B5D2-4B31-83D4-98146FF270FE}" type="slidenum">
              <a:t>‹#›</a:t>
            </a:fld>
            <a:endParaRPr lang="en-US"/>
          </a:p>
        </p:txBody>
      </p:sp>
    </p:spTree>
    <p:extLst>
      <p:ext uri="{BB962C8B-B14F-4D97-AF65-F5344CB8AC3E}">
        <p14:creationId xmlns:p14="http://schemas.microsoft.com/office/powerpoint/2010/main" val="29319929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8CF16A5-38A1-49F5-A055-2B9E9F46914E}"/>
              </a:ext>
            </a:extLst>
          </p:cNvPr>
          <p:cNvSpPr txBox="1">
            <a:spLocks noGrp="1"/>
          </p:cNvSpPr>
          <p:nvPr>
            <p:ph type="title"/>
          </p:nvPr>
        </p:nvSpPr>
        <p:spPr/>
        <p:txBody>
          <a:bodyPr/>
          <a:lstStyle>
            <a:lvl1pPr>
              <a:defRPr lang="en-US"/>
            </a:lvl1pPr>
          </a:lstStyle>
          <a:p>
            <a:pPr lvl="0"/>
            <a:r>
              <a:rPr lang="en-US"/>
              <a:t>Click to edit Master title style</a:t>
            </a:r>
            <a:endParaRPr lang="en-GB"/>
          </a:p>
        </p:txBody>
      </p:sp>
      <p:sp>
        <p:nvSpPr>
          <p:cNvPr id="3" name="Content Placeholder 2">
            <a:extLst>
              <a:ext uri="{FF2B5EF4-FFF2-40B4-BE49-F238E27FC236}">
                <a16:creationId xmlns:a16="http://schemas.microsoft.com/office/drawing/2014/main" xmlns="" id="{C4C703C2-888E-450B-9FA4-0EA0DD26F443}"/>
              </a:ext>
            </a:extLst>
          </p:cNvPr>
          <p:cNvSpPr txBox="1">
            <a:spLocks noGrp="1"/>
          </p:cNvSpPr>
          <p:nvPr>
            <p:ph idx="1"/>
          </p:nvPr>
        </p:nvSpPr>
        <p:spPr/>
        <p:txBody>
          <a:bodyPr/>
          <a:lstStyle>
            <a:lvl1pPr>
              <a:defRPr/>
            </a:lvl1pPr>
            <a:lvl2pPr marL="914400" indent="-326385">
              <a:lnSpc>
                <a:spcPct val="100000"/>
              </a:lnSpc>
              <a:spcBef>
                <a:spcPts val="440"/>
              </a:spcBef>
              <a:buClr>
                <a:srgbClr val="FF0000"/>
              </a:buClr>
              <a:buSzPts val="1540"/>
              <a:buFont typeface="Noto Sans Symbols"/>
              <a:buChar char="⚪"/>
              <a:defRPr sz="2200" kern="0">
                <a:solidFill>
                  <a:srgbClr val="424456"/>
                </a:solidFill>
                <a:latin typeface="Comic Sans MS"/>
                <a:ea typeface="Comic Sans MS"/>
                <a:cs typeface="Comic Sans MS"/>
              </a:defRPr>
            </a:lvl2pPr>
            <a:lvl3pPr marL="1371600" indent="-323853">
              <a:lnSpc>
                <a:spcPct val="100000"/>
              </a:lnSpc>
              <a:spcBef>
                <a:spcPts val="400"/>
              </a:spcBef>
              <a:buClr>
                <a:srgbClr val="0BD0D9"/>
              </a:buClr>
              <a:buSzPts val="1500"/>
              <a:buFont typeface="Noto Sans Symbols"/>
              <a:buChar char="⯍"/>
              <a:defRPr kern="0">
                <a:latin typeface="Comic Sans MS"/>
                <a:ea typeface="Comic Sans MS"/>
                <a:cs typeface="Comic Sans MS"/>
              </a:defRPr>
            </a:lvl3pPr>
            <a:lvl4pPr marL="1828800" indent="-317497">
              <a:lnSpc>
                <a:spcPct val="100000"/>
              </a:lnSpc>
              <a:spcBef>
                <a:spcPts val="400"/>
              </a:spcBef>
              <a:buClr>
                <a:srgbClr val="10CF9B"/>
              </a:buClr>
              <a:buSzPts val="1400"/>
              <a:buFont typeface="Noto Sans Symbols"/>
              <a:buChar char=""/>
              <a:defRPr sz="2000" kern="0">
                <a:solidFill>
                  <a:srgbClr val="424456"/>
                </a:solidFill>
                <a:latin typeface="Comic Sans MS"/>
                <a:ea typeface="Comic Sans MS"/>
                <a:cs typeface="Comic Sans MS"/>
              </a:defRPr>
            </a:lvl4pPr>
            <a:lvl5pPr marL="2286000" indent="-342900">
              <a:lnSpc>
                <a:spcPct val="100000"/>
              </a:lnSpc>
              <a:spcBef>
                <a:spcPts val="360"/>
              </a:spcBef>
              <a:buClr>
                <a:srgbClr val="7CCA62"/>
              </a:buClr>
              <a:buSzPts val="1800"/>
              <a:buFont typeface="Comic Sans MS"/>
              <a:defRPr kern="0">
                <a:latin typeface="Comic Sans MS"/>
                <a:ea typeface="Comic Sans MS"/>
                <a:cs typeface="Comic Sans MS"/>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xmlns="" id="{95FE25E3-B4BF-4874-AAF7-A1B90C13E81A}"/>
              </a:ext>
            </a:extLst>
          </p:cNvPr>
          <p:cNvSpPr txBox="1">
            <a:spLocks noGrp="1"/>
          </p:cNvSpPr>
          <p:nvPr>
            <p:ph type="dt" sz="half" idx="7"/>
          </p:nvPr>
        </p:nvSpPr>
        <p:spPr/>
        <p:txBody>
          <a:bodyPr/>
          <a:lstStyle>
            <a:lvl1pPr>
              <a:defRPr/>
            </a:lvl1pPr>
          </a:lstStyle>
          <a:p>
            <a:pPr lvl="0"/>
            <a:fld id="{129B6DBF-B422-4905-BBD2-71A63DF0CDCF}" type="datetime1">
              <a:rPr lang="en-GB"/>
              <a:pPr lvl="0"/>
              <a:t>17/04/2020</a:t>
            </a:fld>
            <a:endParaRPr lang="en-GB"/>
          </a:p>
        </p:txBody>
      </p:sp>
      <p:sp>
        <p:nvSpPr>
          <p:cNvPr id="5" name="Footer Placeholder 4">
            <a:extLst>
              <a:ext uri="{FF2B5EF4-FFF2-40B4-BE49-F238E27FC236}">
                <a16:creationId xmlns:a16="http://schemas.microsoft.com/office/drawing/2014/main" xmlns="" id="{2BE9C5DB-C7E3-48DA-AA64-CB564E484034}"/>
              </a:ext>
            </a:extLst>
          </p:cNvPr>
          <p:cNvSpPr txBox="1">
            <a:spLocks noGrp="1"/>
          </p:cNvSpPr>
          <p:nvPr>
            <p:ph type="ftr" sz="quarter" idx="9"/>
          </p:nvPr>
        </p:nvSpPr>
        <p:spPr/>
        <p:txBody>
          <a:bodyPr/>
          <a:lstStyle>
            <a:lvl1pPr>
              <a:defRPr/>
            </a:lvl1pPr>
          </a:lstStyle>
          <a:p>
            <a:pPr lvl="0"/>
            <a:endParaRPr lang="en-GB"/>
          </a:p>
        </p:txBody>
      </p:sp>
      <p:sp>
        <p:nvSpPr>
          <p:cNvPr id="6" name="Slide Number Placeholder 5">
            <a:extLst>
              <a:ext uri="{FF2B5EF4-FFF2-40B4-BE49-F238E27FC236}">
                <a16:creationId xmlns:a16="http://schemas.microsoft.com/office/drawing/2014/main" xmlns="" id="{D7B1D08B-6639-4B64-8318-72776A3B7FDA}"/>
              </a:ext>
            </a:extLst>
          </p:cNvPr>
          <p:cNvSpPr txBox="1">
            <a:spLocks noGrp="1"/>
          </p:cNvSpPr>
          <p:nvPr>
            <p:ph type="sldNum" sz="quarter" idx="8"/>
          </p:nvPr>
        </p:nvSpPr>
        <p:spPr/>
        <p:txBody>
          <a:bodyPr/>
          <a:lstStyle>
            <a:lvl1pPr>
              <a:defRPr lang="en-GB"/>
            </a:lvl1pPr>
          </a:lstStyle>
          <a:p>
            <a:pPr lvl="0"/>
            <a:fld id="{ABFAC37E-6737-4B79-A6E0-8FDAA4CCE694}" type="slidenum">
              <a:t>‹#›</a:t>
            </a:fld>
            <a:endParaRPr lang="en-GB"/>
          </a:p>
        </p:txBody>
      </p:sp>
    </p:spTree>
    <p:extLst>
      <p:ext uri="{BB962C8B-B14F-4D97-AF65-F5344CB8AC3E}">
        <p14:creationId xmlns:p14="http://schemas.microsoft.com/office/powerpoint/2010/main" val="103485076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woTxTwoObj" preserve="1">
  <p:cSld name="TWO_OBJECTS_WITH_TEXT">
    <p:bg>
      <p:bgPr>
        <a:solidFill>
          <a:srgbClr val="DEDEDE"/>
        </a:solidFill>
        <a:effectLst/>
      </p:bgPr>
    </p:bg>
    <p:spTree>
      <p:nvGrpSpPr>
        <p:cNvPr id="1" name=""/>
        <p:cNvGrpSpPr/>
        <p:nvPr/>
      </p:nvGrpSpPr>
      <p:grpSpPr>
        <a:xfrm>
          <a:off x="0" y="0"/>
          <a:ext cx="0" cy="0"/>
          <a:chOff x="0" y="0"/>
          <a:chExt cx="0" cy="0"/>
        </a:xfrm>
      </p:grpSpPr>
      <p:cxnSp>
        <p:nvCxnSpPr>
          <p:cNvPr id="2" name="Google Shape;150;g6fe7c24166_0_427">
            <a:extLst>
              <a:ext uri="{FF2B5EF4-FFF2-40B4-BE49-F238E27FC236}">
                <a16:creationId xmlns:a16="http://schemas.microsoft.com/office/drawing/2014/main" xmlns="" id="{48FE1E65-161B-4402-87AA-0E79EA6316E2}"/>
              </a:ext>
            </a:extLst>
          </p:cNvPr>
          <p:cNvCxnSpPr/>
          <p:nvPr/>
        </p:nvCxnSpPr>
        <p:spPr>
          <a:xfrm rot="10799991">
            <a:off x="6096003" y="2200404"/>
            <a:ext cx="0" cy="4187695"/>
          </a:xfrm>
          <a:prstGeom prst="straightConnector1">
            <a:avLst/>
          </a:prstGeom>
          <a:noFill/>
          <a:ln w="9528" cap="flat">
            <a:solidFill>
              <a:srgbClr val="424456"/>
            </a:solidFill>
            <a:custDash>
              <a:ds d="299906" sp="299906"/>
            </a:custDash>
            <a:round/>
          </a:ln>
        </p:spPr>
      </p:cxnSp>
      <p:sp>
        <p:nvSpPr>
          <p:cNvPr id="3" name="Google Shape;151;g6fe7c24166_0_427">
            <a:extLst>
              <a:ext uri="{FF2B5EF4-FFF2-40B4-BE49-F238E27FC236}">
                <a16:creationId xmlns:a16="http://schemas.microsoft.com/office/drawing/2014/main" xmlns="" id="{7FDF5003-229A-4DDE-B5F9-372CE3D90EFB}"/>
              </a:ext>
            </a:extLst>
          </p:cNvPr>
          <p:cNvSpPr/>
          <p:nvPr/>
        </p:nvSpPr>
        <p:spPr>
          <a:xfrm>
            <a:off x="0" y="0"/>
            <a:ext cx="12191996" cy="1447796"/>
          </a:xfrm>
          <a:prstGeom prst="rect">
            <a:avLst/>
          </a:prstGeom>
          <a:solidFill>
            <a:srgbClr val="FFFFFF"/>
          </a:solidFill>
          <a:ln cap="flat">
            <a:noFill/>
            <a:prstDash val="solid"/>
          </a:ln>
        </p:spPr>
        <p:txBody>
          <a:bodyPr vert="horz" wrap="square" lIns="91421" tIns="45701" rIns="91421" bIns="45701" anchor="ctr"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0" i="0" u="none" strike="noStrike" kern="1200" cap="none" spc="0" baseline="0">
              <a:solidFill>
                <a:srgbClr val="000000"/>
              </a:solidFill>
              <a:uFillTx/>
              <a:latin typeface="Comic Sans MS"/>
              <a:ea typeface="Comic Sans MS"/>
              <a:cs typeface="Comic Sans MS"/>
            </a:endParaRPr>
          </a:p>
        </p:txBody>
      </p:sp>
      <p:sp>
        <p:nvSpPr>
          <p:cNvPr id="4" name="Google Shape;152;g6fe7c24166_0_427">
            <a:extLst>
              <a:ext uri="{FF2B5EF4-FFF2-40B4-BE49-F238E27FC236}">
                <a16:creationId xmlns:a16="http://schemas.microsoft.com/office/drawing/2014/main" xmlns="" id="{6B461B34-E5D2-4C47-B96D-9E7A02709D50}"/>
              </a:ext>
            </a:extLst>
          </p:cNvPr>
          <p:cNvSpPr/>
          <p:nvPr/>
        </p:nvSpPr>
        <p:spPr>
          <a:xfrm>
            <a:off x="0" y="6705596"/>
            <a:ext cx="12191996" cy="152403"/>
          </a:xfrm>
          <a:prstGeom prst="rect">
            <a:avLst/>
          </a:prstGeom>
          <a:solidFill>
            <a:srgbClr val="FFFFFF"/>
          </a:solidFill>
          <a:ln cap="flat">
            <a:noFill/>
            <a:prstDash val="solid"/>
          </a:ln>
        </p:spPr>
        <p:txBody>
          <a:bodyPr vert="horz" wrap="square" lIns="91421" tIns="45701" rIns="91421" bIns="45701" anchor="ctr"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0" i="0" u="none" strike="noStrike" kern="1200" cap="none" spc="0" baseline="0">
              <a:solidFill>
                <a:srgbClr val="000000"/>
              </a:solidFill>
              <a:uFillTx/>
              <a:latin typeface="Comic Sans MS"/>
              <a:ea typeface="Comic Sans MS"/>
              <a:cs typeface="Comic Sans MS"/>
            </a:endParaRPr>
          </a:p>
        </p:txBody>
      </p:sp>
      <p:sp>
        <p:nvSpPr>
          <p:cNvPr id="5" name="Google Shape;153;g6fe7c24166_0_427">
            <a:extLst>
              <a:ext uri="{FF2B5EF4-FFF2-40B4-BE49-F238E27FC236}">
                <a16:creationId xmlns:a16="http://schemas.microsoft.com/office/drawing/2014/main" xmlns="" id="{118D59C2-395C-4C27-BC91-BE3D0D4842C8}"/>
              </a:ext>
            </a:extLst>
          </p:cNvPr>
          <p:cNvSpPr/>
          <p:nvPr/>
        </p:nvSpPr>
        <p:spPr>
          <a:xfrm>
            <a:off x="0" y="0"/>
            <a:ext cx="203097" cy="6858000"/>
          </a:xfrm>
          <a:prstGeom prst="rect">
            <a:avLst/>
          </a:prstGeom>
          <a:solidFill>
            <a:srgbClr val="FFFFFF"/>
          </a:solidFill>
          <a:ln cap="flat">
            <a:noFill/>
            <a:prstDash val="solid"/>
          </a:ln>
        </p:spPr>
        <p:txBody>
          <a:bodyPr vert="horz" wrap="square" lIns="91421" tIns="45701" rIns="91421" bIns="45701" anchor="ctr"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0" i="0" u="none" strike="noStrike" kern="1200" cap="none" spc="0" baseline="0">
              <a:solidFill>
                <a:srgbClr val="000000"/>
              </a:solidFill>
              <a:uFillTx/>
              <a:latin typeface="Comic Sans MS"/>
              <a:ea typeface="Comic Sans MS"/>
              <a:cs typeface="Comic Sans MS"/>
            </a:endParaRPr>
          </a:p>
        </p:txBody>
      </p:sp>
      <p:sp>
        <p:nvSpPr>
          <p:cNvPr id="6" name="Google Shape;154;g6fe7c24166_0_427">
            <a:extLst>
              <a:ext uri="{FF2B5EF4-FFF2-40B4-BE49-F238E27FC236}">
                <a16:creationId xmlns:a16="http://schemas.microsoft.com/office/drawing/2014/main" xmlns="" id="{397BAA58-DCB7-405B-9B9E-834059614698}"/>
              </a:ext>
            </a:extLst>
          </p:cNvPr>
          <p:cNvSpPr/>
          <p:nvPr/>
        </p:nvSpPr>
        <p:spPr>
          <a:xfrm>
            <a:off x="11988798" y="0"/>
            <a:ext cx="203097" cy="6858000"/>
          </a:xfrm>
          <a:prstGeom prst="rect">
            <a:avLst/>
          </a:prstGeom>
          <a:solidFill>
            <a:srgbClr val="FFFFFF"/>
          </a:solidFill>
          <a:ln cap="flat">
            <a:noFill/>
            <a:prstDash val="solid"/>
          </a:ln>
        </p:spPr>
        <p:txBody>
          <a:bodyPr vert="horz" wrap="square" lIns="91421" tIns="45701" rIns="91421" bIns="45701" anchor="ctr"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0" i="0" u="none" strike="noStrike" kern="1200" cap="none" spc="0" baseline="0">
              <a:solidFill>
                <a:srgbClr val="000000"/>
              </a:solidFill>
              <a:uFillTx/>
              <a:latin typeface="Comic Sans MS"/>
              <a:ea typeface="Comic Sans MS"/>
              <a:cs typeface="Comic Sans MS"/>
            </a:endParaRPr>
          </a:p>
        </p:txBody>
      </p:sp>
      <p:sp>
        <p:nvSpPr>
          <p:cNvPr id="7" name="Google Shape;155;g6fe7c24166_0_427">
            <a:extLst>
              <a:ext uri="{FF2B5EF4-FFF2-40B4-BE49-F238E27FC236}">
                <a16:creationId xmlns:a16="http://schemas.microsoft.com/office/drawing/2014/main" xmlns="" id="{D4A8AD52-F36C-4C58-B5A9-DCC6D5471364}"/>
              </a:ext>
            </a:extLst>
          </p:cNvPr>
          <p:cNvSpPr/>
          <p:nvPr/>
        </p:nvSpPr>
        <p:spPr>
          <a:xfrm>
            <a:off x="203197" y="1371600"/>
            <a:ext cx="11777097" cy="914400"/>
          </a:xfrm>
          <a:prstGeom prst="rect">
            <a:avLst/>
          </a:prstGeom>
          <a:solidFill>
            <a:srgbClr val="FF0000"/>
          </a:solidFill>
          <a:ln cap="flat">
            <a:noFill/>
            <a:prstDash val="solid"/>
          </a:ln>
        </p:spPr>
        <p:txBody>
          <a:bodyPr vert="horz" wrap="square" lIns="91421" tIns="45701" rIns="91421" bIns="45701"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0" i="0" u="none" strike="noStrike" kern="1200" cap="none" spc="0" baseline="0">
              <a:solidFill>
                <a:srgbClr val="FFFFFF"/>
              </a:solidFill>
              <a:uFillTx/>
              <a:latin typeface="Comic Sans MS"/>
              <a:ea typeface="Comic Sans MS"/>
              <a:cs typeface="Comic Sans MS"/>
            </a:endParaRPr>
          </a:p>
        </p:txBody>
      </p:sp>
      <p:sp>
        <p:nvSpPr>
          <p:cNvPr id="8" name="Google Shape;156;g6fe7c24166_0_427">
            <a:extLst>
              <a:ext uri="{FF2B5EF4-FFF2-40B4-BE49-F238E27FC236}">
                <a16:creationId xmlns:a16="http://schemas.microsoft.com/office/drawing/2014/main" xmlns="" id="{929009CB-A047-4A72-9440-4454FD4BB97E}"/>
              </a:ext>
            </a:extLst>
          </p:cNvPr>
          <p:cNvSpPr/>
          <p:nvPr/>
        </p:nvSpPr>
        <p:spPr>
          <a:xfrm>
            <a:off x="194730" y="6391271"/>
            <a:ext cx="11777097" cy="311097"/>
          </a:xfrm>
          <a:prstGeom prst="rect">
            <a:avLst/>
          </a:prstGeom>
          <a:solidFill>
            <a:srgbClr val="0042C7"/>
          </a:solidFill>
          <a:ln cap="flat">
            <a:noFill/>
            <a:prstDash val="solid"/>
          </a:ln>
        </p:spPr>
        <p:txBody>
          <a:bodyPr vert="horz" wrap="square" lIns="91421" tIns="45701" rIns="91421" bIns="45701" anchor="ctr"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0" i="0" u="none" strike="noStrike" kern="1200" cap="none" spc="0" baseline="0">
              <a:solidFill>
                <a:srgbClr val="000000"/>
              </a:solidFill>
              <a:uFillTx/>
              <a:latin typeface="Comic Sans MS"/>
              <a:ea typeface="Comic Sans MS"/>
              <a:cs typeface="Comic Sans MS"/>
            </a:endParaRPr>
          </a:p>
        </p:txBody>
      </p:sp>
      <p:cxnSp>
        <p:nvCxnSpPr>
          <p:cNvPr id="9" name="Google Shape;157;g6fe7c24166_0_427">
            <a:extLst>
              <a:ext uri="{FF2B5EF4-FFF2-40B4-BE49-F238E27FC236}">
                <a16:creationId xmlns:a16="http://schemas.microsoft.com/office/drawing/2014/main" xmlns="" id="{6E92678F-D904-4DA5-8520-02C24F807DA7}"/>
              </a:ext>
            </a:extLst>
          </p:cNvPr>
          <p:cNvCxnSpPr/>
          <p:nvPr/>
        </p:nvCxnSpPr>
        <p:spPr>
          <a:xfrm>
            <a:off x="203197" y="1279529"/>
            <a:ext cx="11777107" cy="0"/>
          </a:xfrm>
          <a:prstGeom prst="straightConnector1">
            <a:avLst/>
          </a:prstGeom>
          <a:noFill/>
          <a:ln w="11420" cap="flat">
            <a:solidFill>
              <a:srgbClr val="0039AE"/>
            </a:solidFill>
            <a:custDash>
              <a:ds d="300096" sp="300096"/>
            </a:custDash>
            <a:round/>
          </a:ln>
        </p:spPr>
      </p:cxnSp>
      <p:sp>
        <p:nvSpPr>
          <p:cNvPr id="10" name="Google Shape;158;g6fe7c24166_0_427">
            <a:extLst>
              <a:ext uri="{FF2B5EF4-FFF2-40B4-BE49-F238E27FC236}">
                <a16:creationId xmlns:a16="http://schemas.microsoft.com/office/drawing/2014/main" xmlns="" id="{0A02E40D-4D04-4881-8681-FBC2F4747238}"/>
              </a:ext>
            </a:extLst>
          </p:cNvPr>
          <p:cNvSpPr/>
          <p:nvPr/>
        </p:nvSpPr>
        <p:spPr>
          <a:xfrm>
            <a:off x="203197" y="155576"/>
            <a:ext cx="11777097" cy="6546902"/>
          </a:xfrm>
          <a:prstGeom prst="rect">
            <a:avLst/>
          </a:prstGeom>
          <a:noFill/>
          <a:ln w="9528" cap="flat">
            <a:solidFill>
              <a:srgbClr val="0039AE"/>
            </a:solidFill>
            <a:prstDash val="solid"/>
            <a:miter/>
          </a:ln>
        </p:spPr>
        <p:txBody>
          <a:bodyPr vert="horz" wrap="square" lIns="91421" tIns="45701" rIns="91421" bIns="45701" anchor="ctr"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0" i="0" u="none" strike="noStrike" kern="1200" cap="none" spc="0" baseline="0">
              <a:solidFill>
                <a:srgbClr val="000000"/>
              </a:solidFill>
              <a:uFillTx/>
              <a:latin typeface="Comic Sans MS"/>
              <a:ea typeface="Comic Sans MS"/>
              <a:cs typeface="Comic Sans MS"/>
            </a:endParaRPr>
          </a:p>
        </p:txBody>
      </p:sp>
      <p:sp>
        <p:nvSpPr>
          <p:cNvPr id="11" name="Google Shape;159;g6fe7c24166_0_427">
            <a:extLst>
              <a:ext uri="{FF2B5EF4-FFF2-40B4-BE49-F238E27FC236}">
                <a16:creationId xmlns:a16="http://schemas.microsoft.com/office/drawing/2014/main" xmlns="" id="{ED73197B-F15F-4496-8D48-D36365258F73}"/>
              </a:ext>
            </a:extLst>
          </p:cNvPr>
          <p:cNvSpPr/>
          <p:nvPr/>
        </p:nvSpPr>
        <p:spPr>
          <a:xfrm>
            <a:off x="5689597" y="955676"/>
            <a:ext cx="812700" cy="609603"/>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 2700000 f2 0"/>
              <a:gd name="f15" fmla="*/ f9 f1 1"/>
              <a:gd name="f16" fmla="*/ f10 f1 1"/>
              <a:gd name="f17" fmla="?: f11 f4 1"/>
              <a:gd name="f18" fmla="?: f12 f5 1"/>
              <a:gd name="f19" fmla="?: f13 f6 1"/>
              <a:gd name="f20" fmla="+- f14 0 f2"/>
              <a:gd name="f21" fmla="*/ f15 1 f3"/>
              <a:gd name="f22" fmla="*/ f16 1 f3"/>
              <a:gd name="f23" fmla="*/ f17 1 21600"/>
              <a:gd name="f24" fmla="*/ f18 1 21600"/>
              <a:gd name="f25" fmla="*/ 21600 f17 1"/>
              <a:gd name="f26" fmla="*/ 21600 f18 1"/>
              <a:gd name="f27" fmla="+- f20 f2 0"/>
              <a:gd name="f28" fmla="+- f21 0 f2"/>
              <a:gd name="f29" fmla="+- f22 0 f2"/>
              <a:gd name="f30" fmla="min f24 f23"/>
              <a:gd name="f31" fmla="*/ f25 1 f19"/>
              <a:gd name="f32" fmla="*/ f26 1 f19"/>
              <a:gd name="f33" fmla="*/ f27 f8 1"/>
              <a:gd name="f34" fmla="val f31"/>
              <a:gd name="f35" fmla="val f32"/>
              <a:gd name="f36" fmla="*/ f33 1 f1"/>
              <a:gd name="f37" fmla="*/ f7 f30 1"/>
              <a:gd name="f38" fmla="+- f35 0 f7"/>
              <a:gd name="f39" fmla="+- f34 0 f7"/>
              <a:gd name="f40" fmla="+- 0 0 f36"/>
              <a:gd name="f41" fmla="*/ f38 1 2"/>
              <a:gd name="f42" fmla="*/ f39 1 2"/>
              <a:gd name="f43" fmla="+- 0 0 f40"/>
              <a:gd name="f44" fmla="+- f7 f41 0"/>
              <a:gd name="f45" fmla="+- f7 f42 0"/>
              <a:gd name="f46" fmla="*/ f43 f1 1"/>
              <a:gd name="f47" fmla="*/ f42 f30 1"/>
              <a:gd name="f48" fmla="*/ f41 f30 1"/>
              <a:gd name="f49" fmla="*/ f46 1 f8"/>
              <a:gd name="f50" fmla="*/ f44 f30 1"/>
              <a:gd name="f51" fmla="+- f49 0 f2"/>
              <a:gd name="f52" fmla="cos 1 f51"/>
              <a:gd name="f53" fmla="sin 1 f51"/>
              <a:gd name="f54" fmla="+- 0 0 f52"/>
              <a:gd name="f55" fmla="+- 0 0 f53"/>
              <a:gd name="f56" fmla="+- 0 0 f54"/>
              <a:gd name="f57" fmla="+- 0 0 f55"/>
              <a:gd name="f58" fmla="val f56"/>
              <a:gd name="f59" fmla="val f57"/>
              <a:gd name="f60" fmla="*/ f58 f42 1"/>
              <a:gd name="f61" fmla="*/ f59 f41 1"/>
              <a:gd name="f62" fmla="+- f45 0 f60"/>
              <a:gd name="f63" fmla="+- f45 f60 0"/>
              <a:gd name="f64" fmla="+- f44 0 f61"/>
              <a:gd name="f65" fmla="+- f44 f61 0"/>
              <a:gd name="f66" fmla="*/ f62 f30 1"/>
              <a:gd name="f67" fmla="*/ f64 f30 1"/>
              <a:gd name="f68" fmla="*/ f63 f30 1"/>
              <a:gd name="f69" fmla="*/ f65 f30 1"/>
            </a:gdLst>
            <a:ahLst/>
            <a:cxnLst>
              <a:cxn ang="3cd4">
                <a:pos x="hc" y="t"/>
              </a:cxn>
              <a:cxn ang="0">
                <a:pos x="r" y="vc"/>
              </a:cxn>
              <a:cxn ang="cd4">
                <a:pos x="hc" y="b"/>
              </a:cxn>
              <a:cxn ang="cd2">
                <a:pos x="l" y="vc"/>
              </a:cxn>
              <a:cxn ang="f28">
                <a:pos x="f66" y="f67"/>
              </a:cxn>
              <a:cxn ang="f29">
                <a:pos x="f66" y="f69"/>
              </a:cxn>
              <a:cxn ang="f29">
                <a:pos x="f68" y="f69"/>
              </a:cxn>
              <a:cxn ang="f28">
                <a:pos x="f68" y="f67"/>
              </a:cxn>
            </a:cxnLst>
            <a:rect l="f66" t="f67" r="f68" b="f69"/>
            <a:pathLst>
              <a:path>
                <a:moveTo>
                  <a:pt x="f37" y="f50"/>
                </a:moveTo>
                <a:arcTo wR="f47" hR="f48" stAng="f1" swAng="f0"/>
                <a:close/>
              </a:path>
            </a:pathLst>
          </a:custGeom>
          <a:solidFill>
            <a:srgbClr val="FFFFFF"/>
          </a:solidFill>
          <a:ln cap="flat">
            <a:noFill/>
            <a:prstDash val="solid"/>
          </a:ln>
        </p:spPr>
        <p:txBody>
          <a:bodyPr vert="horz" wrap="square" lIns="91421" tIns="45701" rIns="91421" bIns="45701"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0" i="0" u="none" strike="noStrike" kern="1200" cap="none" spc="0" baseline="0">
              <a:solidFill>
                <a:srgbClr val="FFFFFF"/>
              </a:solidFill>
              <a:uFillTx/>
              <a:latin typeface="Comic Sans MS"/>
              <a:ea typeface="Comic Sans MS"/>
              <a:cs typeface="Comic Sans MS"/>
            </a:endParaRPr>
          </a:p>
        </p:txBody>
      </p:sp>
      <p:sp>
        <p:nvSpPr>
          <p:cNvPr id="12" name="Google Shape;160;g6fe7c24166_0_427">
            <a:extLst>
              <a:ext uri="{FF2B5EF4-FFF2-40B4-BE49-F238E27FC236}">
                <a16:creationId xmlns:a16="http://schemas.microsoft.com/office/drawing/2014/main" xmlns="" id="{31B8FADB-94EE-45E5-ABEC-D60AABB41C17}"/>
              </a:ext>
            </a:extLst>
          </p:cNvPr>
          <p:cNvSpPr/>
          <p:nvPr/>
        </p:nvSpPr>
        <p:spPr>
          <a:xfrm>
            <a:off x="5816598" y="1050929"/>
            <a:ext cx="558899" cy="420596"/>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 2700000 f2 0"/>
              <a:gd name="f15" fmla="*/ f9 f1 1"/>
              <a:gd name="f16" fmla="*/ f10 f1 1"/>
              <a:gd name="f17" fmla="?: f11 f4 1"/>
              <a:gd name="f18" fmla="?: f12 f5 1"/>
              <a:gd name="f19" fmla="?: f13 f6 1"/>
              <a:gd name="f20" fmla="+- f14 0 f2"/>
              <a:gd name="f21" fmla="*/ f15 1 f3"/>
              <a:gd name="f22" fmla="*/ f16 1 f3"/>
              <a:gd name="f23" fmla="*/ f17 1 21600"/>
              <a:gd name="f24" fmla="*/ f18 1 21600"/>
              <a:gd name="f25" fmla="*/ 21600 f17 1"/>
              <a:gd name="f26" fmla="*/ 21600 f18 1"/>
              <a:gd name="f27" fmla="+- f20 f2 0"/>
              <a:gd name="f28" fmla="+- f21 0 f2"/>
              <a:gd name="f29" fmla="+- f22 0 f2"/>
              <a:gd name="f30" fmla="min f24 f23"/>
              <a:gd name="f31" fmla="*/ f25 1 f19"/>
              <a:gd name="f32" fmla="*/ f26 1 f19"/>
              <a:gd name="f33" fmla="*/ f27 f8 1"/>
              <a:gd name="f34" fmla="val f31"/>
              <a:gd name="f35" fmla="val f32"/>
              <a:gd name="f36" fmla="*/ f33 1 f1"/>
              <a:gd name="f37" fmla="*/ f7 f30 1"/>
              <a:gd name="f38" fmla="+- f35 0 f7"/>
              <a:gd name="f39" fmla="+- f34 0 f7"/>
              <a:gd name="f40" fmla="+- 0 0 f36"/>
              <a:gd name="f41" fmla="*/ f38 1 2"/>
              <a:gd name="f42" fmla="*/ f39 1 2"/>
              <a:gd name="f43" fmla="+- 0 0 f40"/>
              <a:gd name="f44" fmla="+- f7 f41 0"/>
              <a:gd name="f45" fmla="+- f7 f42 0"/>
              <a:gd name="f46" fmla="*/ f43 f1 1"/>
              <a:gd name="f47" fmla="*/ f42 f30 1"/>
              <a:gd name="f48" fmla="*/ f41 f30 1"/>
              <a:gd name="f49" fmla="*/ f46 1 f8"/>
              <a:gd name="f50" fmla="*/ f44 f30 1"/>
              <a:gd name="f51" fmla="+- f49 0 f2"/>
              <a:gd name="f52" fmla="cos 1 f51"/>
              <a:gd name="f53" fmla="sin 1 f51"/>
              <a:gd name="f54" fmla="+- 0 0 f52"/>
              <a:gd name="f55" fmla="+- 0 0 f53"/>
              <a:gd name="f56" fmla="+- 0 0 f54"/>
              <a:gd name="f57" fmla="+- 0 0 f55"/>
              <a:gd name="f58" fmla="val f56"/>
              <a:gd name="f59" fmla="val f57"/>
              <a:gd name="f60" fmla="*/ f58 f42 1"/>
              <a:gd name="f61" fmla="*/ f59 f41 1"/>
              <a:gd name="f62" fmla="+- f45 0 f60"/>
              <a:gd name="f63" fmla="+- f45 f60 0"/>
              <a:gd name="f64" fmla="+- f44 0 f61"/>
              <a:gd name="f65" fmla="+- f44 f61 0"/>
              <a:gd name="f66" fmla="*/ f62 f30 1"/>
              <a:gd name="f67" fmla="*/ f64 f30 1"/>
              <a:gd name="f68" fmla="*/ f63 f30 1"/>
              <a:gd name="f69" fmla="*/ f65 f30 1"/>
            </a:gdLst>
            <a:ahLst/>
            <a:cxnLst>
              <a:cxn ang="3cd4">
                <a:pos x="hc" y="t"/>
              </a:cxn>
              <a:cxn ang="0">
                <a:pos x="r" y="vc"/>
              </a:cxn>
              <a:cxn ang="cd4">
                <a:pos x="hc" y="b"/>
              </a:cxn>
              <a:cxn ang="cd2">
                <a:pos x="l" y="vc"/>
              </a:cxn>
              <a:cxn ang="f28">
                <a:pos x="f66" y="f67"/>
              </a:cxn>
              <a:cxn ang="f29">
                <a:pos x="f66" y="f69"/>
              </a:cxn>
              <a:cxn ang="f29">
                <a:pos x="f68" y="f69"/>
              </a:cxn>
              <a:cxn ang="f28">
                <a:pos x="f68" y="f67"/>
              </a:cxn>
            </a:cxnLst>
            <a:rect l="f66" t="f67" r="f68" b="f69"/>
            <a:pathLst>
              <a:path>
                <a:moveTo>
                  <a:pt x="f37" y="f50"/>
                </a:moveTo>
                <a:arcTo wR="f47" hR="f48" stAng="f1" swAng="f0"/>
                <a:close/>
              </a:path>
            </a:pathLst>
          </a:custGeom>
          <a:solidFill>
            <a:srgbClr val="FFFFFF"/>
          </a:solidFill>
          <a:ln w="50804" cap="rnd">
            <a:solidFill>
              <a:srgbClr val="0039AE"/>
            </a:solidFill>
            <a:prstDash val="solid"/>
            <a:round/>
          </a:ln>
        </p:spPr>
        <p:txBody>
          <a:bodyPr vert="horz" wrap="square" lIns="91421" tIns="45701" rIns="91421" bIns="45701"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0" i="0" u="none" strike="noStrike" kern="1200" cap="none" spc="0" baseline="0">
              <a:solidFill>
                <a:srgbClr val="FFFFFF"/>
              </a:solidFill>
              <a:uFillTx/>
              <a:latin typeface="Comic Sans MS"/>
              <a:ea typeface="Comic Sans MS"/>
              <a:cs typeface="Comic Sans MS"/>
            </a:endParaRPr>
          </a:p>
        </p:txBody>
      </p:sp>
      <p:sp>
        <p:nvSpPr>
          <p:cNvPr id="13" name="Google Shape;161;g6fe7c24166_0_427">
            <a:extLst>
              <a:ext uri="{FF2B5EF4-FFF2-40B4-BE49-F238E27FC236}">
                <a16:creationId xmlns:a16="http://schemas.microsoft.com/office/drawing/2014/main" xmlns="" id="{24F5B1EF-E7EA-491B-A7FE-4260E76E76E3}"/>
              </a:ext>
            </a:extLst>
          </p:cNvPr>
          <p:cNvSpPr txBox="1">
            <a:spLocks noGrp="1"/>
          </p:cNvSpPr>
          <p:nvPr>
            <p:ph type="body" idx="1"/>
          </p:nvPr>
        </p:nvSpPr>
        <p:spPr>
          <a:xfrm>
            <a:off x="402336" y="1524003"/>
            <a:ext cx="5386803" cy="732900"/>
          </a:xfrm>
          <a:effectLst>
            <a:outerShdw dist="25402" dir="5400000" algn="tl">
              <a:srgbClr val="000000">
                <a:alpha val="34117"/>
              </a:srgbClr>
            </a:outerShdw>
          </a:effectLst>
        </p:spPr>
        <p:txBody>
          <a:bodyPr anchor="ctr"/>
          <a:lstStyle>
            <a:lvl1pPr indent="-228600">
              <a:spcBef>
                <a:spcPts val="440"/>
              </a:spcBef>
              <a:buNone/>
              <a:defRPr lang="en-GB" sz="2200" b="1">
                <a:solidFill>
                  <a:srgbClr val="FFFFFF"/>
                </a:solidFill>
              </a:defRPr>
            </a:lvl1pPr>
          </a:lstStyle>
          <a:p>
            <a:pPr lvl="0"/>
            <a:endParaRPr lang="en-GB"/>
          </a:p>
        </p:txBody>
      </p:sp>
      <p:sp>
        <p:nvSpPr>
          <p:cNvPr id="14" name="Google Shape;162;g6fe7c24166_0_427">
            <a:extLst>
              <a:ext uri="{FF2B5EF4-FFF2-40B4-BE49-F238E27FC236}">
                <a16:creationId xmlns:a16="http://schemas.microsoft.com/office/drawing/2014/main" xmlns="" id="{60AD3D3C-88B6-4269-9C19-1B496DAA5ECA}"/>
              </a:ext>
            </a:extLst>
          </p:cNvPr>
          <p:cNvSpPr txBox="1">
            <a:spLocks noGrp="1"/>
          </p:cNvSpPr>
          <p:nvPr>
            <p:ph type="body" idx="3"/>
          </p:nvPr>
        </p:nvSpPr>
        <p:spPr>
          <a:xfrm>
            <a:off x="6388437" y="1524003"/>
            <a:ext cx="5388897" cy="731401"/>
          </a:xfrm>
          <a:effectLst>
            <a:outerShdw dist="25402" dir="5400000" algn="tl">
              <a:srgbClr val="000000">
                <a:alpha val="34117"/>
              </a:srgbClr>
            </a:outerShdw>
          </a:effectLst>
        </p:spPr>
        <p:txBody>
          <a:bodyPr anchor="ctr"/>
          <a:lstStyle>
            <a:lvl1pPr indent="-228600">
              <a:spcBef>
                <a:spcPts val="440"/>
              </a:spcBef>
              <a:buNone/>
              <a:defRPr lang="en-GB" sz="2200" b="1">
                <a:solidFill>
                  <a:srgbClr val="FFFFFF"/>
                </a:solidFill>
              </a:defRPr>
            </a:lvl1pPr>
          </a:lstStyle>
          <a:p>
            <a:pPr lvl="0"/>
            <a:endParaRPr lang="en-GB"/>
          </a:p>
        </p:txBody>
      </p:sp>
      <p:sp>
        <p:nvSpPr>
          <p:cNvPr id="15" name="Google Shape;163;g6fe7c24166_0_427">
            <a:extLst>
              <a:ext uri="{FF2B5EF4-FFF2-40B4-BE49-F238E27FC236}">
                <a16:creationId xmlns:a16="http://schemas.microsoft.com/office/drawing/2014/main" xmlns="" id="{4729307B-9495-43FA-87E9-A05835AF8A79}"/>
              </a:ext>
            </a:extLst>
          </p:cNvPr>
          <p:cNvSpPr txBox="1">
            <a:spLocks noGrp="1"/>
          </p:cNvSpPr>
          <p:nvPr>
            <p:ph idx="2"/>
          </p:nvPr>
        </p:nvSpPr>
        <p:spPr>
          <a:xfrm>
            <a:off x="402336" y="2471385"/>
            <a:ext cx="5388897" cy="3818397"/>
          </a:xfrm>
        </p:spPr>
        <p:txBody>
          <a:bodyPr/>
          <a:lstStyle>
            <a:lvl1pPr indent="-325755">
              <a:spcBef>
                <a:spcPts val="360"/>
              </a:spcBef>
              <a:buSzPts val="1530"/>
              <a:defRPr lang="en-GB"/>
            </a:lvl1pPr>
          </a:lstStyle>
          <a:p>
            <a:pPr lvl="0"/>
            <a:endParaRPr lang="en-GB"/>
          </a:p>
        </p:txBody>
      </p:sp>
      <p:sp>
        <p:nvSpPr>
          <p:cNvPr id="16" name="Google Shape;164;g6fe7c24166_0_427">
            <a:extLst>
              <a:ext uri="{FF2B5EF4-FFF2-40B4-BE49-F238E27FC236}">
                <a16:creationId xmlns:a16="http://schemas.microsoft.com/office/drawing/2014/main" xmlns="" id="{BA29EB76-728C-4D1F-BEEA-E5AEE738EDE4}"/>
              </a:ext>
            </a:extLst>
          </p:cNvPr>
          <p:cNvSpPr txBox="1">
            <a:spLocks noGrp="1"/>
          </p:cNvSpPr>
          <p:nvPr>
            <p:ph idx="4"/>
          </p:nvPr>
        </p:nvSpPr>
        <p:spPr>
          <a:xfrm>
            <a:off x="6400800" y="2471385"/>
            <a:ext cx="5384700" cy="3822301"/>
          </a:xfrm>
        </p:spPr>
        <p:txBody>
          <a:bodyPr/>
          <a:lstStyle>
            <a:lvl1pPr indent="-325755">
              <a:spcBef>
                <a:spcPts val="360"/>
              </a:spcBef>
              <a:buSzPts val="1530"/>
              <a:defRPr lang="en-GB"/>
            </a:lvl1pPr>
          </a:lstStyle>
          <a:p>
            <a:pPr lvl="0"/>
            <a:endParaRPr lang="en-GB"/>
          </a:p>
        </p:txBody>
      </p:sp>
      <p:sp>
        <p:nvSpPr>
          <p:cNvPr id="17" name="Google Shape;165;g6fe7c24166_0_427">
            <a:extLst>
              <a:ext uri="{FF2B5EF4-FFF2-40B4-BE49-F238E27FC236}">
                <a16:creationId xmlns:a16="http://schemas.microsoft.com/office/drawing/2014/main" xmlns="" id="{D2CB8016-2939-4ED5-B589-C7720FAE3894}"/>
              </a:ext>
            </a:extLst>
          </p:cNvPr>
          <p:cNvSpPr txBox="1">
            <a:spLocks noGrp="1"/>
          </p:cNvSpPr>
          <p:nvPr>
            <p:ph type="title"/>
          </p:nvPr>
        </p:nvSpPr>
        <p:spPr/>
        <p:txBody>
          <a:bodyPr/>
          <a:lstStyle>
            <a:lvl1pPr>
              <a:defRPr/>
            </a:lvl1pPr>
          </a:lstStyle>
          <a:p>
            <a:pPr lvl="0"/>
            <a:endParaRPr lang="en-GB"/>
          </a:p>
        </p:txBody>
      </p:sp>
      <p:sp>
        <p:nvSpPr>
          <p:cNvPr id="18" name="Google Shape;166;g6fe7c24166_0_427">
            <a:extLst>
              <a:ext uri="{FF2B5EF4-FFF2-40B4-BE49-F238E27FC236}">
                <a16:creationId xmlns:a16="http://schemas.microsoft.com/office/drawing/2014/main" xmlns="" id="{AF0C8DAA-8C7A-4317-BEFE-17918AE9747F}"/>
              </a:ext>
            </a:extLst>
          </p:cNvPr>
          <p:cNvSpPr txBox="1">
            <a:spLocks noGrp="1"/>
          </p:cNvSpPr>
          <p:nvPr>
            <p:ph type="dt" sz="half" idx="7"/>
          </p:nvPr>
        </p:nvSpPr>
        <p:spPr/>
        <p:txBody>
          <a:bodyPr/>
          <a:lstStyle>
            <a:lvl1pPr>
              <a:defRPr/>
            </a:lvl1pPr>
          </a:lstStyle>
          <a:p>
            <a:pPr lvl="0"/>
            <a:endParaRPr lang="en-GB"/>
          </a:p>
        </p:txBody>
      </p:sp>
      <p:sp>
        <p:nvSpPr>
          <p:cNvPr id="19" name="Google Shape;167;g6fe7c24166_0_427">
            <a:extLst>
              <a:ext uri="{FF2B5EF4-FFF2-40B4-BE49-F238E27FC236}">
                <a16:creationId xmlns:a16="http://schemas.microsoft.com/office/drawing/2014/main" xmlns="" id="{2085BF2D-A373-4FC2-B503-579840ECFC7F}"/>
              </a:ext>
            </a:extLst>
          </p:cNvPr>
          <p:cNvSpPr txBox="1">
            <a:spLocks noGrp="1"/>
          </p:cNvSpPr>
          <p:nvPr>
            <p:ph type="ftr" sz="quarter" idx="9"/>
          </p:nvPr>
        </p:nvSpPr>
        <p:spPr>
          <a:xfrm>
            <a:off x="406395" y="6410328"/>
            <a:ext cx="4775097" cy="365101"/>
          </a:xfrm>
        </p:spPr>
        <p:txBody>
          <a:bodyPr/>
          <a:lstStyle>
            <a:lvl1pPr>
              <a:defRPr/>
            </a:lvl1pPr>
          </a:lstStyle>
          <a:p>
            <a:pPr lvl="0"/>
            <a:endParaRPr lang="en-GB"/>
          </a:p>
        </p:txBody>
      </p:sp>
      <p:sp>
        <p:nvSpPr>
          <p:cNvPr id="20" name="Google Shape;168;g6fe7c24166_0_427">
            <a:extLst>
              <a:ext uri="{FF2B5EF4-FFF2-40B4-BE49-F238E27FC236}">
                <a16:creationId xmlns:a16="http://schemas.microsoft.com/office/drawing/2014/main" xmlns="" id="{315FDB8F-8F28-4182-ACD4-E24876A5C3BD}"/>
              </a:ext>
            </a:extLst>
          </p:cNvPr>
          <p:cNvSpPr txBox="1">
            <a:spLocks noGrp="1"/>
          </p:cNvSpPr>
          <p:nvPr>
            <p:ph type="sldNum" sz="quarter" idx="8"/>
          </p:nvPr>
        </p:nvSpPr>
        <p:spPr>
          <a:xfrm>
            <a:off x="5791196" y="1042992"/>
            <a:ext cx="609603" cy="441298"/>
          </a:xfrm>
        </p:spPr>
        <p:txBody>
          <a:bodyPr/>
          <a:lstStyle>
            <a:lvl1pPr>
              <a:defRPr/>
            </a:lvl1pPr>
          </a:lstStyle>
          <a:p>
            <a:pPr lvl="0"/>
            <a:fld id="{5FB05EC4-322C-4D0A-9CE0-09BFD758C22B}" type="slidenum">
              <a:t>‹#›</a:t>
            </a:fld>
            <a:endParaRPr lang="en-US"/>
          </a:p>
        </p:txBody>
      </p:sp>
    </p:spTree>
    <p:extLst>
      <p:ext uri="{BB962C8B-B14F-4D97-AF65-F5344CB8AC3E}">
        <p14:creationId xmlns:p14="http://schemas.microsoft.com/office/powerpoint/2010/main" val="335706403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Only" preserve="1">
  <p:cSld name="TITLE_ONLY">
    <p:spTree>
      <p:nvGrpSpPr>
        <p:cNvPr id="1" name=""/>
        <p:cNvGrpSpPr/>
        <p:nvPr/>
      </p:nvGrpSpPr>
      <p:grpSpPr>
        <a:xfrm>
          <a:off x="0" y="0"/>
          <a:ext cx="0" cy="0"/>
          <a:chOff x="0" y="0"/>
          <a:chExt cx="0" cy="0"/>
        </a:xfrm>
      </p:grpSpPr>
      <p:sp>
        <p:nvSpPr>
          <p:cNvPr id="2" name="Google Shape;170;g6fe7c24166_0_422">
            <a:extLst>
              <a:ext uri="{FF2B5EF4-FFF2-40B4-BE49-F238E27FC236}">
                <a16:creationId xmlns:a16="http://schemas.microsoft.com/office/drawing/2014/main" xmlns="" id="{381DA2F7-284E-4820-92A6-082094521157}"/>
              </a:ext>
            </a:extLst>
          </p:cNvPr>
          <p:cNvSpPr txBox="1">
            <a:spLocks noGrp="1"/>
          </p:cNvSpPr>
          <p:nvPr>
            <p:ph type="title"/>
          </p:nvPr>
        </p:nvSpPr>
        <p:spPr/>
        <p:txBody>
          <a:bodyPr/>
          <a:lstStyle>
            <a:lvl1pPr>
              <a:defRPr/>
            </a:lvl1pPr>
          </a:lstStyle>
          <a:p>
            <a:pPr lvl="0"/>
            <a:endParaRPr lang="en-GB"/>
          </a:p>
        </p:txBody>
      </p:sp>
      <p:sp>
        <p:nvSpPr>
          <p:cNvPr id="3" name="Google Shape;171;g6fe7c24166_0_422">
            <a:extLst>
              <a:ext uri="{FF2B5EF4-FFF2-40B4-BE49-F238E27FC236}">
                <a16:creationId xmlns:a16="http://schemas.microsoft.com/office/drawing/2014/main" xmlns="" id="{9D11F558-1910-45F7-B470-2A43BC0373DA}"/>
              </a:ext>
            </a:extLst>
          </p:cNvPr>
          <p:cNvSpPr txBox="1">
            <a:spLocks noGrp="1"/>
          </p:cNvSpPr>
          <p:nvPr>
            <p:ph type="dt" sz="half" idx="7"/>
          </p:nvPr>
        </p:nvSpPr>
        <p:spPr/>
        <p:txBody>
          <a:bodyPr/>
          <a:lstStyle>
            <a:lvl1pPr>
              <a:defRPr/>
            </a:lvl1pPr>
          </a:lstStyle>
          <a:p>
            <a:pPr lvl="0"/>
            <a:endParaRPr lang="en-GB"/>
          </a:p>
        </p:txBody>
      </p:sp>
      <p:sp>
        <p:nvSpPr>
          <p:cNvPr id="4" name="Google Shape;172;g6fe7c24166_0_422">
            <a:extLst>
              <a:ext uri="{FF2B5EF4-FFF2-40B4-BE49-F238E27FC236}">
                <a16:creationId xmlns:a16="http://schemas.microsoft.com/office/drawing/2014/main" xmlns="" id="{F75211C4-21CD-4C79-84F8-BD8572FD2BC0}"/>
              </a:ext>
            </a:extLst>
          </p:cNvPr>
          <p:cNvSpPr txBox="1">
            <a:spLocks noGrp="1"/>
          </p:cNvSpPr>
          <p:nvPr>
            <p:ph type="ftr" sz="quarter" idx="9"/>
          </p:nvPr>
        </p:nvSpPr>
        <p:spPr/>
        <p:txBody>
          <a:bodyPr/>
          <a:lstStyle>
            <a:lvl1pPr>
              <a:defRPr/>
            </a:lvl1pPr>
          </a:lstStyle>
          <a:p>
            <a:pPr lvl="0"/>
            <a:endParaRPr lang="en-GB"/>
          </a:p>
        </p:txBody>
      </p:sp>
      <p:sp>
        <p:nvSpPr>
          <p:cNvPr id="5" name="Google Shape;173;g6fe7c24166_0_422">
            <a:extLst>
              <a:ext uri="{FF2B5EF4-FFF2-40B4-BE49-F238E27FC236}">
                <a16:creationId xmlns:a16="http://schemas.microsoft.com/office/drawing/2014/main" xmlns="" id="{174BA325-C07D-4243-89D9-E5F85F290B9E}"/>
              </a:ext>
            </a:extLst>
          </p:cNvPr>
          <p:cNvSpPr txBox="1">
            <a:spLocks noGrp="1"/>
          </p:cNvSpPr>
          <p:nvPr>
            <p:ph type="sldNum" sz="quarter" idx="8"/>
          </p:nvPr>
        </p:nvSpPr>
        <p:spPr>
          <a:xfrm>
            <a:off x="5791196" y="1036636"/>
            <a:ext cx="609603" cy="441298"/>
          </a:xfrm>
        </p:spPr>
        <p:txBody>
          <a:bodyPr/>
          <a:lstStyle>
            <a:lvl1pPr>
              <a:defRPr/>
            </a:lvl1pPr>
          </a:lstStyle>
          <a:p>
            <a:pPr lvl="0"/>
            <a:fld id="{3264697D-299E-4A64-857F-F3272AF6A1B1}" type="slidenum">
              <a:t>‹#›</a:t>
            </a:fld>
            <a:endParaRPr lang="en-US"/>
          </a:p>
        </p:txBody>
      </p:sp>
    </p:spTree>
    <p:extLst>
      <p:ext uri="{BB962C8B-B14F-4D97-AF65-F5344CB8AC3E}">
        <p14:creationId xmlns:p14="http://schemas.microsoft.com/office/powerpoint/2010/main" val="1932705021"/>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objTx" preserve="1">
  <p:cSld name="OBJECT_WITH_CAPTION_TEXT">
    <p:spTree>
      <p:nvGrpSpPr>
        <p:cNvPr id="1" name=""/>
        <p:cNvGrpSpPr/>
        <p:nvPr/>
      </p:nvGrpSpPr>
      <p:grpSpPr>
        <a:xfrm>
          <a:off x="0" y="0"/>
          <a:ext cx="0" cy="0"/>
          <a:chOff x="0" y="0"/>
          <a:chExt cx="0" cy="0"/>
        </a:xfrm>
      </p:grpSpPr>
      <p:sp>
        <p:nvSpPr>
          <p:cNvPr id="2" name="Google Shape;175;g6fe7c24166_0_404">
            <a:extLst>
              <a:ext uri="{FF2B5EF4-FFF2-40B4-BE49-F238E27FC236}">
                <a16:creationId xmlns:a16="http://schemas.microsoft.com/office/drawing/2014/main" xmlns="" id="{3DA6BC94-3D68-44E8-8128-971D2C7C1D07}"/>
              </a:ext>
            </a:extLst>
          </p:cNvPr>
          <p:cNvSpPr/>
          <p:nvPr/>
        </p:nvSpPr>
        <p:spPr>
          <a:xfrm>
            <a:off x="203197" y="152403"/>
            <a:ext cx="11777097" cy="304796"/>
          </a:xfrm>
          <a:prstGeom prst="rect">
            <a:avLst/>
          </a:prstGeom>
          <a:solidFill>
            <a:srgbClr val="0042C7"/>
          </a:solidFill>
          <a:ln cap="flat">
            <a:noFill/>
            <a:prstDash val="solid"/>
          </a:ln>
        </p:spPr>
        <p:txBody>
          <a:bodyPr vert="horz" wrap="square" lIns="91421" tIns="45701" rIns="91421" bIns="45701" anchor="ctr"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0" i="0" u="none" strike="noStrike" kern="1200" cap="none" spc="0" baseline="0">
              <a:solidFill>
                <a:srgbClr val="000000"/>
              </a:solidFill>
              <a:uFillTx/>
              <a:latin typeface="Comic Sans MS"/>
              <a:ea typeface="Comic Sans MS"/>
              <a:cs typeface="Comic Sans MS"/>
            </a:endParaRPr>
          </a:p>
        </p:txBody>
      </p:sp>
      <p:sp>
        <p:nvSpPr>
          <p:cNvPr id="3" name="Google Shape;176;g6fe7c24166_0_404">
            <a:extLst>
              <a:ext uri="{FF2B5EF4-FFF2-40B4-BE49-F238E27FC236}">
                <a16:creationId xmlns:a16="http://schemas.microsoft.com/office/drawing/2014/main" xmlns="" id="{3A6F8DC3-BC28-4EFC-A854-86B852EDBA40}"/>
              </a:ext>
            </a:extLst>
          </p:cNvPr>
          <p:cNvSpPr/>
          <p:nvPr/>
        </p:nvSpPr>
        <p:spPr>
          <a:xfrm>
            <a:off x="0" y="6705596"/>
            <a:ext cx="12191996" cy="152403"/>
          </a:xfrm>
          <a:prstGeom prst="rect">
            <a:avLst/>
          </a:prstGeom>
          <a:solidFill>
            <a:srgbClr val="FFFFFF"/>
          </a:solidFill>
          <a:ln cap="flat">
            <a:noFill/>
            <a:prstDash val="solid"/>
          </a:ln>
        </p:spPr>
        <p:txBody>
          <a:bodyPr vert="horz" wrap="square" lIns="91421" tIns="45701" rIns="91421" bIns="45701" anchor="ctr"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0" i="0" u="none" strike="noStrike" kern="1200" cap="none" spc="0" baseline="0">
              <a:solidFill>
                <a:srgbClr val="000000"/>
              </a:solidFill>
              <a:uFillTx/>
              <a:latin typeface="Comic Sans MS"/>
              <a:ea typeface="Comic Sans MS"/>
              <a:cs typeface="Comic Sans MS"/>
            </a:endParaRPr>
          </a:p>
        </p:txBody>
      </p:sp>
      <p:sp>
        <p:nvSpPr>
          <p:cNvPr id="4" name="Google Shape;177;g6fe7c24166_0_404">
            <a:extLst>
              <a:ext uri="{FF2B5EF4-FFF2-40B4-BE49-F238E27FC236}">
                <a16:creationId xmlns:a16="http://schemas.microsoft.com/office/drawing/2014/main" xmlns="" id="{31EE417B-FDCD-4A05-95C7-6CDB868E9FA4}"/>
              </a:ext>
            </a:extLst>
          </p:cNvPr>
          <p:cNvSpPr/>
          <p:nvPr/>
        </p:nvSpPr>
        <p:spPr>
          <a:xfrm>
            <a:off x="11988798" y="0"/>
            <a:ext cx="203097" cy="6858000"/>
          </a:xfrm>
          <a:prstGeom prst="rect">
            <a:avLst/>
          </a:prstGeom>
          <a:solidFill>
            <a:srgbClr val="FFFFFF"/>
          </a:solidFill>
          <a:ln cap="flat">
            <a:noFill/>
            <a:prstDash val="solid"/>
          </a:ln>
        </p:spPr>
        <p:txBody>
          <a:bodyPr vert="horz" wrap="square" lIns="91421" tIns="45701" rIns="91421" bIns="45701" anchor="ctr"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0" i="0" u="none" strike="noStrike" kern="1200" cap="none" spc="0" baseline="0">
              <a:solidFill>
                <a:srgbClr val="000000"/>
              </a:solidFill>
              <a:uFillTx/>
              <a:latin typeface="Comic Sans MS"/>
              <a:ea typeface="Comic Sans MS"/>
              <a:cs typeface="Comic Sans MS"/>
            </a:endParaRPr>
          </a:p>
        </p:txBody>
      </p:sp>
      <p:sp>
        <p:nvSpPr>
          <p:cNvPr id="5" name="Google Shape;178;g6fe7c24166_0_404">
            <a:extLst>
              <a:ext uri="{FF2B5EF4-FFF2-40B4-BE49-F238E27FC236}">
                <a16:creationId xmlns:a16="http://schemas.microsoft.com/office/drawing/2014/main" xmlns="" id="{1FE6DFA5-75E1-40CD-B04F-A57BD572EFCB}"/>
              </a:ext>
            </a:extLst>
          </p:cNvPr>
          <p:cNvSpPr/>
          <p:nvPr/>
        </p:nvSpPr>
        <p:spPr>
          <a:xfrm>
            <a:off x="0" y="0"/>
            <a:ext cx="12191996" cy="119100"/>
          </a:xfrm>
          <a:prstGeom prst="rect">
            <a:avLst/>
          </a:prstGeom>
          <a:solidFill>
            <a:srgbClr val="FFFFFF"/>
          </a:solidFill>
          <a:ln cap="flat">
            <a:noFill/>
            <a:prstDash val="solid"/>
          </a:ln>
        </p:spPr>
        <p:txBody>
          <a:bodyPr vert="horz" wrap="square" lIns="91421" tIns="45701" rIns="91421" bIns="45701" anchor="ctr"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0" i="0" u="none" strike="noStrike" kern="1200" cap="none" spc="0" baseline="0">
              <a:solidFill>
                <a:srgbClr val="000000"/>
              </a:solidFill>
              <a:uFillTx/>
              <a:latin typeface="Comic Sans MS"/>
              <a:ea typeface="Comic Sans MS"/>
              <a:cs typeface="Comic Sans MS"/>
            </a:endParaRPr>
          </a:p>
        </p:txBody>
      </p:sp>
      <p:sp>
        <p:nvSpPr>
          <p:cNvPr id="6" name="Google Shape;179;g6fe7c24166_0_404">
            <a:extLst>
              <a:ext uri="{FF2B5EF4-FFF2-40B4-BE49-F238E27FC236}">
                <a16:creationId xmlns:a16="http://schemas.microsoft.com/office/drawing/2014/main" xmlns="" id="{C173A683-0E6D-402D-9143-B6F340E2A3BB}"/>
              </a:ext>
            </a:extLst>
          </p:cNvPr>
          <p:cNvSpPr/>
          <p:nvPr/>
        </p:nvSpPr>
        <p:spPr>
          <a:xfrm>
            <a:off x="0" y="0"/>
            <a:ext cx="203097" cy="6858000"/>
          </a:xfrm>
          <a:prstGeom prst="rect">
            <a:avLst/>
          </a:prstGeom>
          <a:solidFill>
            <a:srgbClr val="FFFFFF"/>
          </a:solidFill>
          <a:ln cap="flat">
            <a:noFill/>
            <a:prstDash val="solid"/>
          </a:ln>
        </p:spPr>
        <p:txBody>
          <a:bodyPr vert="horz" wrap="square" lIns="91421" tIns="45701" rIns="91421" bIns="45701" anchor="ctr"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0" i="0" u="none" strike="noStrike" kern="1200" cap="none" spc="0" baseline="0">
              <a:solidFill>
                <a:srgbClr val="000000"/>
              </a:solidFill>
              <a:uFillTx/>
              <a:latin typeface="Comic Sans MS"/>
              <a:ea typeface="Comic Sans MS"/>
              <a:cs typeface="Comic Sans MS"/>
            </a:endParaRPr>
          </a:p>
        </p:txBody>
      </p:sp>
      <p:sp>
        <p:nvSpPr>
          <p:cNvPr id="7" name="Google Shape;180;g6fe7c24166_0_404">
            <a:extLst>
              <a:ext uri="{FF2B5EF4-FFF2-40B4-BE49-F238E27FC236}">
                <a16:creationId xmlns:a16="http://schemas.microsoft.com/office/drawing/2014/main" xmlns="" id="{C8772633-F581-496D-BA0C-2990A9326BA7}"/>
              </a:ext>
            </a:extLst>
          </p:cNvPr>
          <p:cNvSpPr/>
          <p:nvPr/>
        </p:nvSpPr>
        <p:spPr>
          <a:xfrm>
            <a:off x="203197" y="609603"/>
            <a:ext cx="3657600" cy="5867403"/>
          </a:xfrm>
          <a:prstGeom prst="rect">
            <a:avLst/>
          </a:prstGeom>
          <a:solidFill>
            <a:srgbClr val="FF0000"/>
          </a:solidFill>
          <a:ln cap="flat">
            <a:noFill/>
            <a:prstDash val="solid"/>
          </a:ln>
        </p:spPr>
        <p:txBody>
          <a:bodyPr vert="horz" wrap="square" lIns="91421" tIns="45701" rIns="91421" bIns="45701"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0" i="0" u="none" strike="noStrike" kern="1200" cap="none" spc="0" baseline="0">
              <a:solidFill>
                <a:srgbClr val="FFFFFF"/>
              </a:solidFill>
              <a:uFillTx/>
              <a:latin typeface="Comic Sans MS"/>
              <a:ea typeface="Comic Sans MS"/>
              <a:cs typeface="Comic Sans MS"/>
            </a:endParaRPr>
          </a:p>
        </p:txBody>
      </p:sp>
      <p:sp>
        <p:nvSpPr>
          <p:cNvPr id="8" name="Google Shape;181;g6fe7c24166_0_404">
            <a:extLst>
              <a:ext uri="{FF2B5EF4-FFF2-40B4-BE49-F238E27FC236}">
                <a16:creationId xmlns:a16="http://schemas.microsoft.com/office/drawing/2014/main" xmlns="" id="{78613B8F-27CB-4ACC-9B8A-AD7B5F02FAE8}"/>
              </a:ext>
            </a:extLst>
          </p:cNvPr>
          <p:cNvSpPr/>
          <p:nvPr/>
        </p:nvSpPr>
        <p:spPr>
          <a:xfrm>
            <a:off x="203197" y="152403"/>
            <a:ext cx="11777097" cy="6546902"/>
          </a:xfrm>
          <a:prstGeom prst="rect">
            <a:avLst/>
          </a:prstGeom>
          <a:noFill/>
          <a:ln w="9528" cap="flat">
            <a:solidFill>
              <a:srgbClr val="0039AE"/>
            </a:solidFill>
            <a:prstDash val="solid"/>
            <a:miter/>
          </a:ln>
        </p:spPr>
        <p:txBody>
          <a:bodyPr vert="horz" wrap="square" lIns="91421" tIns="45701" rIns="91421" bIns="45701" anchor="ctr"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0" i="0" u="none" strike="noStrike" kern="1200" cap="none" spc="0" baseline="0">
              <a:solidFill>
                <a:srgbClr val="000000"/>
              </a:solidFill>
              <a:uFillTx/>
              <a:latin typeface="Comic Sans MS"/>
              <a:ea typeface="Comic Sans MS"/>
              <a:cs typeface="Comic Sans MS"/>
            </a:endParaRPr>
          </a:p>
        </p:txBody>
      </p:sp>
      <p:cxnSp>
        <p:nvCxnSpPr>
          <p:cNvPr id="9" name="Google Shape;182;g6fe7c24166_0_404">
            <a:extLst>
              <a:ext uri="{FF2B5EF4-FFF2-40B4-BE49-F238E27FC236}">
                <a16:creationId xmlns:a16="http://schemas.microsoft.com/office/drawing/2014/main" xmlns="" id="{7B5337EC-3A43-4852-B41A-EB04342CB602}"/>
              </a:ext>
            </a:extLst>
          </p:cNvPr>
          <p:cNvCxnSpPr/>
          <p:nvPr/>
        </p:nvCxnSpPr>
        <p:spPr>
          <a:xfrm>
            <a:off x="203197" y="533396"/>
            <a:ext cx="11777107" cy="0"/>
          </a:xfrm>
          <a:prstGeom prst="straightConnector1">
            <a:avLst/>
          </a:prstGeom>
          <a:noFill/>
          <a:ln w="11420" cap="flat">
            <a:solidFill>
              <a:srgbClr val="0039AE"/>
            </a:solidFill>
            <a:custDash>
              <a:ds d="300096" sp="300096"/>
            </a:custDash>
            <a:round/>
          </a:ln>
        </p:spPr>
      </p:cxnSp>
      <p:sp>
        <p:nvSpPr>
          <p:cNvPr id="10" name="Google Shape;183;g6fe7c24166_0_404">
            <a:extLst>
              <a:ext uri="{FF2B5EF4-FFF2-40B4-BE49-F238E27FC236}">
                <a16:creationId xmlns:a16="http://schemas.microsoft.com/office/drawing/2014/main" xmlns="" id="{34933F96-E238-4760-9925-E3F507CF8034}"/>
              </a:ext>
            </a:extLst>
          </p:cNvPr>
          <p:cNvSpPr/>
          <p:nvPr/>
        </p:nvSpPr>
        <p:spPr>
          <a:xfrm>
            <a:off x="1727201" y="228600"/>
            <a:ext cx="812700" cy="609603"/>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 2700000 f2 0"/>
              <a:gd name="f15" fmla="*/ f9 f1 1"/>
              <a:gd name="f16" fmla="*/ f10 f1 1"/>
              <a:gd name="f17" fmla="?: f11 f4 1"/>
              <a:gd name="f18" fmla="?: f12 f5 1"/>
              <a:gd name="f19" fmla="?: f13 f6 1"/>
              <a:gd name="f20" fmla="+- f14 0 f2"/>
              <a:gd name="f21" fmla="*/ f15 1 f3"/>
              <a:gd name="f22" fmla="*/ f16 1 f3"/>
              <a:gd name="f23" fmla="*/ f17 1 21600"/>
              <a:gd name="f24" fmla="*/ f18 1 21600"/>
              <a:gd name="f25" fmla="*/ 21600 f17 1"/>
              <a:gd name="f26" fmla="*/ 21600 f18 1"/>
              <a:gd name="f27" fmla="+- f20 f2 0"/>
              <a:gd name="f28" fmla="+- f21 0 f2"/>
              <a:gd name="f29" fmla="+- f22 0 f2"/>
              <a:gd name="f30" fmla="min f24 f23"/>
              <a:gd name="f31" fmla="*/ f25 1 f19"/>
              <a:gd name="f32" fmla="*/ f26 1 f19"/>
              <a:gd name="f33" fmla="*/ f27 f8 1"/>
              <a:gd name="f34" fmla="val f31"/>
              <a:gd name="f35" fmla="val f32"/>
              <a:gd name="f36" fmla="*/ f33 1 f1"/>
              <a:gd name="f37" fmla="*/ f7 f30 1"/>
              <a:gd name="f38" fmla="+- f35 0 f7"/>
              <a:gd name="f39" fmla="+- f34 0 f7"/>
              <a:gd name="f40" fmla="+- 0 0 f36"/>
              <a:gd name="f41" fmla="*/ f38 1 2"/>
              <a:gd name="f42" fmla="*/ f39 1 2"/>
              <a:gd name="f43" fmla="+- 0 0 f40"/>
              <a:gd name="f44" fmla="+- f7 f41 0"/>
              <a:gd name="f45" fmla="+- f7 f42 0"/>
              <a:gd name="f46" fmla="*/ f43 f1 1"/>
              <a:gd name="f47" fmla="*/ f42 f30 1"/>
              <a:gd name="f48" fmla="*/ f41 f30 1"/>
              <a:gd name="f49" fmla="*/ f46 1 f8"/>
              <a:gd name="f50" fmla="*/ f44 f30 1"/>
              <a:gd name="f51" fmla="+- f49 0 f2"/>
              <a:gd name="f52" fmla="cos 1 f51"/>
              <a:gd name="f53" fmla="sin 1 f51"/>
              <a:gd name="f54" fmla="+- 0 0 f52"/>
              <a:gd name="f55" fmla="+- 0 0 f53"/>
              <a:gd name="f56" fmla="+- 0 0 f54"/>
              <a:gd name="f57" fmla="+- 0 0 f55"/>
              <a:gd name="f58" fmla="val f56"/>
              <a:gd name="f59" fmla="val f57"/>
              <a:gd name="f60" fmla="*/ f58 f42 1"/>
              <a:gd name="f61" fmla="*/ f59 f41 1"/>
              <a:gd name="f62" fmla="+- f45 0 f60"/>
              <a:gd name="f63" fmla="+- f45 f60 0"/>
              <a:gd name="f64" fmla="+- f44 0 f61"/>
              <a:gd name="f65" fmla="+- f44 f61 0"/>
              <a:gd name="f66" fmla="*/ f62 f30 1"/>
              <a:gd name="f67" fmla="*/ f64 f30 1"/>
              <a:gd name="f68" fmla="*/ f63 f30 1"/>
              <a:gd name="f69" fmla="*/ f65 f30 1"/>
            </a:gdLst>
            <a:ahLst/>
            <a:cxnLst>
              <a:cxn ang="3cd4">
                <a:pos x="hc" y="t"/>
              </a:cxn>
              <a:cxn ang="0">
                <a:pos x="r" y="vc"/>
              </a:cxn>
              <a:cxn ang="cd4">
                <a:pos x="hc" y="b"/>
              </a:cxn>
              <a:cxn ang="cd2">
                <a:pos x="l" y="vc"/>
              </a:cxn>
              <a:cxn ang="f28">
                <a:pos x="f66" y="f67"/>
              </a:cxn>
              <a:cxn ang="f29">
                <a:pos x="f66" y="f69"/>
              </a:cxn>
              <a:cxn ang="f29">
                <a:pos x="f68" y="f69"/>
              </a:cxn>
              <a:cxn ang="f28">
                <a:pos x="f68" y="f67"/>
              </a:cxn>
            </a:cxnLst>
            <a:rect l="f66" t="f67" r="f68" b="f69"/>
            <a:pathLst>
              <a:path>
                <a:moveTo>
                  <a:pt x="f37" y="f50"/>
                </a:moveTo>
                <a:arcTo wR="f47" hR="f48" stAng="f1" swAng="f0"/>
                <a:close/>
              </a:path>
            </a:pathLst>
          </a:custGeom>
          <a:solidFill>
            <a:srgbClr val="FFFFFF"/>
          </a:solidFill>
          <a:ln cap="flat">
            <a:noFill/>
            <a:prstDash val="solid"/>
          </a:ln>
        </p:spPr>
        <p:txBody>
          <a:bodyPr vert="horz" wrap="square" lIns="91421" tIns="45701" rIns="91421" bIns="45701"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0" i="0" u="none" strike="noStrike" kern="1200" cap="none" spc="0" baseline="0">
              <a:solidFill>
                <a:srgbClr val="FFFFFF"/>
              </a:solidFill>
              <a:uFillTx/>
              <a:latin typeface="Comic Sans MS"/>
              <a:ea typeface="Comic Sans MS"/>
              <a:cs typeface="Comic Sans MS"/>
            </a:endParaRPr>
          </a:p>
        </p:txBody>
      </p:sp>
      <p:sp>
        <p:nvSpPr>
          <p:cNvPr id="11" name="Google Shape;184;g6fe7c24166_0_404">
            <a:extLst>
              <a:ext uri="{FF2B5EF4-FFF2-40B4-BE49-F238E27FC236}">
                <a16:creationId xmlns:a16="http://schemas.microsoft.com/office/drawing/2014/main" xmlns="" id="{219F68BA-31D7-45C9-9F51-BB0853D10702}"/>
              </a:ext>
            </a:extLst>
          </p:cNvPr>
          <p:cNvSpPr/>
          <p:nvPr/>
        </p:nvSpPr>
        <p:spPr>
          <a:xfrm>
            <a:off x="1854202" y="323853"/>
            <a:ext cx="558899" cy="419096"/>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 2700000 f2 0"/>
              <a:gd name="f15" fmla="*/ f9 f1 1"/>
              <a:gd name="f16" fmla="*/ f10 f1 1"/>
              <a:gd name="f17" fmla="?: f11 f4 1"/>
              <a:gd name="f18" fmla="?: f12 f5 1"/>
              <a:gd name="f19" fmla="?: f13 f6 1"/>
              <a:gd name="f20" fmla="+- f14 0 f2"/>
              <a:gd name="f21" fmla="*/ f15 1 f3"/>
              <a:gd name="f22" fmla="*/ f16 1 f3"/>
              <a:gd name="f23" fmla="*/ f17 1 21600"/>
              <a:gd name="f24" fmla="*/ f18 1 21600"/>
              <a:gd name="f25" fmla="*/ 21600 f17 1"/>
              <a:gd name="f26" fmla="*/ 21600 f18 1"/>
              <a:gd name="f27" fmla="+- f20 f2 0"/>
              <a:gd name="f28" fmla="+- f21 0 f2"/>
              <a:gd name="f29" fmla="+- f22 0 f2"/>
              <a:gd name="f30" fmla="min f24 f23"/>
              <a:gd name="f31" fmla="*/ f25 1 f19"/>
              <a:gd name="f32" fmla="*/ f26 1 f19"/>
              <a:gd name="f33" fmla="*/ f27 f8 1"/>
              <a:gd name="f34" fmla="val f31"/>
              <a:gd name="f35" fmla="val f32"/>
              <a:gd name="f36" fmla="*/ f33 1 f1"/>
              <a:gd name="f37" fmla="*/ f7 f30 1"/>
              <a:gd name="f38" fmla="+- f35 0 f7"/>
              <a:gd name="f39" fmla="+- f34 0 f7"/>
              <a:gd name="f40" fmla="+- 0 0 f36"/>
              <a:gd name="f41" fmla="*/ f38 1 2"/>
              <a:gd name="f42" fmla="*/ f39 1 2"/>
              <a:gd name="f43" fmla="+- 0 0 f40"/>
              <a:gd name="f44" fmla="+- f7 f41 0"/>
              <a:gd name="f45" fmla="+- f7 f42 0"/>
              <a:gd name="f46" fmla="*/ f43 f1 1"/>
              <a:gd name="f47" fmla="*/ f42 f30 1"/>
              <a:gd name="f48" fmla="*/ f41 f30 1"/>
              <a:gd name="f49" fmla="*/ f46 1 f8"/>
              <a:gd name="f50" fmla="*/ f44 f30 1"/>
              <a:gd name="f51" fmla="+- f49 0 f2"/>
              <a:gd name="f52" fmla="cos 1 f51"/>
              <a:gd name="f53" fmla="sin 1 f51"/>
              <a:gd name="f54" fmla="+- 0 0 f52"/>
              <a:gd name="f55" fmla="+- 0 0 f53"/>
              <a:gd name="f56" fmla="+- 0 0 f54"/>
              <a:gd name="f57" fmla="+- 0 0 f55"/>
              <a:gd name="f58" fmla="val f56"/>
              <a:gd name="f59" fmla="val f57"/>
              <a:gd name="f60" fmla="*/ f58 f42 1"/>
              <a:gd name="f61" fmla="*/ f59 f41 1"/>
              <a:gd name="f62" fmla="+- f45 0 f60"/>
              <a:gd name="f63" fmla="+- f45 f60 0"/>
              <a:gd name="f64" fmla="+- f44 0 f61"/>
              <a:gd name="f65" fmla="+- f44 f61 0"/>
              <a:gd name="f66" fmla="*/ f62 f30 1"/>
              <a:gd name="f67" fmla="*/ f64 f30 1"/>
              <a:gd name="f68" fmla="*/ f63 f30 1"/>
              <a:gd name="f69" fmla="*/ f65 f30 1"/>
            </a:gdLst>
            <a:ahLst/>
            <a:cxnLst>
              <a:cxn ang="3cd4">
                <a:pos x="hc" y="t"/>
              </a:cxn>
              <a:cxn ang="0">
                <a:pos x="r" y="vc"/>
              </a:cxn>
              <a:cxn ang="cd4">
                <a:pos x="hc" y="b"/>
              </a:cxn>
              <a:cxn ang="cd2">
                <a:pos x="l" y="vc"/>
              </a:cxn>
              <a:cxn ang="f28">
                <a:pos x="f66" y="f67"/>
              </a:cxn>
              <a:cxn ang="f29">
                <a:pos x="f66" y="f69"/>
              </a:cxn>
              <a:cxn ang="f29">
                <a:pos x="f68" y="f69"/>
              </a:cxn>
              <a:cxn ang="f28">
                <a:pos x="f68" y="f67"/>
              </a:cxn>
            </a:cxnLst>
            <a:rect l="f66" t="f67" r="f68" b="f69"/>
            <a:pathLst>
              <a:path>
                <a:moveTo>
                  <a:pt x="f37" y="f50"/>
                </a:moveTo>
                <a:arcTo wR="f47" hR="f48" stAng="f1" swAng="f0"/>
                <a:close/>
              </a:path>
            </a:pathLst>
          </a:custGeom>
          <a:solidFill>
            <a:srgbClr val="FFFFFF"/>
          </a:solidFill>
          <a:ln w="50804" cap="rnd">
            <a:solidFill>
              <a:srgbClr val="0039AE"/>
            </a:solidFill>
            <a:prstDash val="solid"/>
            <a:round/>
          </a:ln>
        </p:spPr>
        <p:txBody>
          <a:bodyPr vert="horz" wrap="square" lIns="91421" tIns="45701" rIns="91421" bIns="45701"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0" i="0" u="none" strike="noStrike" kern="1200" cap="none" spc="0" baseline="0">
              <a:solidFill>
                <a:srgbClr val="FFFFFF"/>
              </a:solidFill>
              <a:uFillTx/>
              <a:latin typeface="Comic Sans MS"/>
              <a:ea typeface="Comic Sans MS"/>
              <a:cs typeface="Comic Sans MS"/>
            </a:endParaRPr>
          </a:p>
        </p:txBody>
      </p:sp>
      <p:sp>
        <p:nvSpPr>
          <p:cNvPr id="12" name="Google Shape;185;g6fe7c24166_0_404">
            <a:extLst>
              <a:ext uri="{FF2B5EF4-FFF2-40B4-BE49-F238E27FC236}">
                <a16:creationId xmlns:a16="http://schemas.microsoft.com/office/drawing/2014/main" xmlns="" id="{7ADDEB10-9185-41B9-9FB5-46FFE8ABEA91}"/>
              </a:ext>
            </a:extLst>
          </p:cNvPr>
          <p:cNvSpPr/>
          <p:nvPr/>
        </p:nvSpPr>
        <p:spPr>
          <a:xfrm>
            <a:off x="198964" y="6388098"/>
            <a:ext cx="11777097" cy="309597"/>
          </a:xfrm>
          <a:prstGeom prst="rect">
            <a:avLst/>
          </a:prstGeom>
          <a:solidFill>
            <a:srgbClr val="0042C7"/>
          </a:solidFill>
          <a:ln cap="flat">
            <a:noFill/>
            <a:prstDash val="solid"/>
          </a:ln>
        </p:spPr>
        <p:txBody>
          <a:bodyPr vert="horz" wrap="square" lIns="91421" tIns="45701" rIns="91421" bIns="45701" anchor="ctr"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0" i="0" u="none" strike="noStrike" kern="1200" cap="none" spc="0" baseline="0">
              <a:solidFill>
                <a:srgbClr val="000000"/>
              </a:solidFill>
              <a:uFillTx/>
              <a:latin typeface="Comic Sans MS"/>
              <a:ea typeface="Comic Sans MS"/>
              <a:cs typeface="Comic Sans MS"/>
            </a:endParaRPr>
          </a:p>
        </p:txBody>
      </p:sp>
      <p:sp>
        <p:nvSpPr>
          <p:cNvPr id="13" name="Google Shape;186;g6fe7c24166_0_404">
            <a:extLst>
              <a:ext uri="{FF2B5EF4-FFF2-40B4-BE49-F238E27FC236}">
                <a16:creationId xmlns:a16="http://schemas.microsoft.com/office/drawing/2014/main" xmlns="" id="{5CBDF550-90E1-4C49-91F9-A09B43CE8163}"/>
              </a:ext>
            </a:extLst>
          </p:cNvPr>
          <p:cNvSpPr txBox="1">
            <a:spLocks noGrp="1"/>
          </p:cNvSpPr>
          <p:nvPr>
            <p:ph type="title"/>
          </p:nvPr>
        </p:nvSpPr>
        <p:spPr>
          <a:xfrm>
            <a:off x="508004" y="914400"/>
            <a:ext cx="3149696" cy="990596"/>
          </a:xfrm>
        </p:spPr>
        <p:txBody>
          <a:bodyPr anchorCtr="0"/>
          <a:lstStyle>
            <a:lvl1pPr algn="l">
              <a:defRPr sz="2200" b="1">
                <a:solidFill>
                  <a:srgbClr val="FFFFFF"/>
                </a:solidFill>
              </a:defRPr>
            </a:lvl1pPr>
          </a:lstStyle>
          <a:p>
            <a:pPr lvl="0"/>
            <a:endParaRPr lang="en-GB"/>
          </a:p>
        </p:txBody>
      </p:sp>
      <p:sp>
        <p:nvSpPr>
          <p:cNvPr id="14" name="Google Shape;187;g6fe7c24166_0_404">
            <a:extLst>
              <a:ext uri="{FF2B5EF4-FFF2-40B4-BE49-F238E27FC236}">
                <a16:creationId xmlns:a16="http://schemas.microsoft.com/office/drawing/2014/main" xmlns="" id="{B4CB8C8A-BEC2-4FFD-AA43-19D74228F30E}"/>
              </a:ext>
            </a:extLst>
          </p:cNvPr>
          <p:cNvSpPr txBox="1">
            <a:spLocks noGrp="1"/>
          </p:cNvSpPr>
          <p:nvPr>
            <p:ph type="body" idx="2"/>
          </p:nvPr>
        </p:nvSpPr>
        <p:spPr>
          <a:xfrm>
            <a:off x="508004" y="1981203"/>
            <a:ext cx="3149696" cy="4145103"/>
          </a:xfrm>
        </p:spPr>
        <p:txBody>
          <a:bodyPr/>
          <a:lstStyle>
            <a:lvl1pPr indent="-228600">
              <a:spcBef>
                <a:spcPts val="320"/>
              </a:spcBef>
              <a:buNone/>
              <a:defRPr lang="en-GB" sz="1600">
                <a:solidFill>
                  <a:srgbClr val="FFFFFF"/>
                </a:solidFill>
              </a:defRPr>
            </a:lvl1pPr>
          </a:lstStyle>
          <a:p>
            <a:pPr lvl="0"/>
            <a:endParaRPr lang="en-GB"/>
          </a:p>
        </p:txBody>
      </p:sp>
      <p:sp>
        <p:nvSpPr>
          <p:cNvPr id="15" name="Google Shape;188;g6fe7c24166_0_404">
            <a:extLst>
              <a:ext uri="{FF2B5EF4-FFF2-40B4-BE49-F238E27FC236}">
                <a16:creationId xmlns:a16="http://schemas.microsoft.com/office/drawing/2014/main" xmlns="" id="{724C58D5-3E62-47C8-9E8D-C517D7184618}"/>
              </a:ext>
            </a:extLst>
          </p:cNvPr>
          <p:cNvSpPr txBox="1">
            <a:spLocks noGrp="1"/>
          </p:cNvSpPr>
          <p:nvPr>
            <p:ph idx="1"/>
          </p:nvPr>
        </p:nvSpPr>
        <p:spPr>
          <a:xfrm>
            <a:off x="4165604" y="685800"/>
            <a:ext cx="7518297" cy="5410203"/>
          </a:xfrm>
        </p:spPr>
        <p:txBody>
          <a:bodyPr/>
          <a:lstStyle>
            <a:lvl1pPr indent="-325755">
              <a:spcBef>
                <a:spcPts val="360"/>
              </a:spcBef>
              <a:buSzPts val="1530"/>
              <a:defRPr lang="en-GB"/>
            </a:lvl1pPr>
          </a:lstStyle>
          <a:p>
            <a:pPr lvl="0"/>
            <a:endParaRPr lang="en-GB"/>
          </a:p>
        </p:txBody>
      </p:sp>
      <p:sp>
        <p:nvSpPr>
          <p:cNvPr id="16" name="Google Shape;189;g6fe7c24166_0_404">
            <a:extLst>
              <a:ext uri="{FF2B5EF4-FFF2-40B4-BE49-F238E27FC236}">
                <a16:creationId xmlns:a16="http://schemas.microsoft.com/office/drawing/2014/main" xmlns="" id="{D5BF3BC5-2C99-4427-9523-4CDDDF8ED3F3}"/>
              </a:ext>
            </a:extLst>
          </p:cNvPr>
          <p:cNvSpPr txBox="1">
            <a:spLocks noGrp="1"/>
          </p:cNvSpPr>
          <p:nvPr>
            <p:ph type="sldNum" sz="quarter" idx="8"/>
          </p:nvPr>
        </p:nvSpPr>
        <p:spPr>
          <a:xfrm>
            <a:off x="1828800" y="312743"/>
            <a:ext cx="609603" cy="441298"/>
          </a:xfrm>
        </p:spPr>
        <p:txBody>
          <a:bodyPr/>
          <a:lstStyle>
            <a:lvl1pPr>
              <a:defRPr/>
            </a:lvl1pPr>
          </a:lstStyle>
          <a:p>
            <a:pPr lvl="0"/>
            <a:fld id="{01BB38C1-E74F-40FE-9DAC-AF2ACAFF02D0}" type="slidenum">
              <a:t>‹#›</a:t>
            </a:fld>
            <a:endParaRPr lang="en-US"/>
          </a:p>
        </p:txBody>
      </p:sp>
      <p:sp>
        <p:nvSpPr>
          <p:cNvPr id="17" name="Google Shape;190;g6fe7c24166_0_404">
            <a:extLst>
              <a:ext uri="{FF2B5EF4-FFF2-40B4-BE49-F238E27FC236}">
                <a16:creationId xmlns:a16="http://schemas.microsoft.com/office/drawing/2014/main" xmlns="" id="{E53BC6C6-773E-4814-ACFB-EF7A6B99F3E9}"/>
              </a:ext>
            </a:extLst>
          </p:cNvPr>
          <p:cNvSpPr txBox="1">
            <a:spLocks noGrp="1"/>
          </p:cNvSpPr>
          <p:nvPr>
            <p:ph type="dt" sz="half" idx="7"/>
          </p:nvPr>
        </p:nvSpPr>
        <p:spPr/>
        <p:txBody>
          <a:bodyPr/>
          <a:lstStyle>
            <a:lvl1pPr>
              <a:defRPr/>
            </a:lvl1pPr>
          </a:lstStyle>
          <a:p>
            <a:pPr lvl="0"/>
            <a:endParaRPr lang="en-GB"/>
          </a:p>
        </p:txBody>
      </p:sp>
      <p:sp>
        <p:nvSpPr>
          <p:cNvPr id="18" name="Google Shape;191;g6fe7c24166_0_404">
            <a:extLst>
              <a:ext uri="{FF2B5EF4-FFF2-40B4-BE49-F238E27FC236}">
                <a16:creationId xmlns:a16="http://schemas.microsoft.com/office/drawing/2014/main" xmlns="" id="{05AC44D1-DC95-4987-A0F4-5870E73F90FD}"/>
              </a:ext>
            </a:extLst>
          </p:cNvPr>
          <p:cNvSpPr txBox="1">
            <a:spLocks noGrp="1"/>
          </p:cNvSpPr>
          <p:nvPr>
            <p:ph type="ftr" sz="quarter" idx="9"/>
          </p:nvPr>
        </p:nvSpPr>
        <p:spPr>
          <a:xfrm>
            <a:off x="402171" y="6410328"/>
            <a:ext cx="4510497" cy="366601"/>
          </a:xfrm>
        </p:spPr>
        <p:txBody>
          <a:bodyPr/>
          <a:lstStyle>
            <a:lvl1pPr>
              <a:defRPr/>
            </a:lvl1pPr>
          </a:lstStyle>
          <a:p>
            <a:pPr lvl="0"/>
            <a:endParaRPr lang="en-GB"/>
          </a:p>
        </p:txBody>
      </p:sp>
    </p:spTree>
    <p:extLst>
      <p:ext uri="{BB962C8B-B14F-4D97-AF65-F5344CB8AC3E}">
        <p14:creationId xmlns:p14="http://schemas.microsoft.com/office/powerpoint/2010/main" val="289353635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Google Shape;193;g6fe7c24166_0_447">
            <a:extLst>
              <a:ext uri="{FF2B5EF4-FFF2-40B4-BE49-F238E27FC236}">
                <a16:creationId xmlns:a16="http://schemas.microsoft.com/office/drawing/2014/main" xmlns="" id="{34409CE4-AB3F-4395-A244-5CEEB2AA648A}"/>
              </a:ext>
            </a:extLst>
          </p:cNvPr>
          <p:cNvSpPr/>
          <p:nvPr/>
        </p:nvSpPr>
        <p:spPr>
          <a:xfrm>
            <a:off x="0" y="6705596"/>
            <a:ext cx="12191996" cy="152403"/>
          </a:xfrm>
          <a:prstGeom prst="rect">
            <a:avLst/>
          </a:prstGeom>
          <a:solidFill>
            <a:srgbClr val="FFFFFF"/>
          </a:solidFill>
          <a:ln cap="flat">
            <a:noFill/>
            <a:prstDash val="solid"/>
          </a:ln>
        </p:spPr>
        <p:txBody>
          <a:bodyPr vert="horz" wrap="square" lIns="91421" tIns="45701" rIns="91421" bIns="45701" anchor="ctr"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0" i="0" u="none" strike="noStrike" kern="1200" cap="none" spc="0" baseline="0">
              <a:solidFill>
                <a:srgbClr val="000000"/>
              </a:solidFill>
              <a:uFillTx/>
              <a:latin typeface="Comic Sans MS"/>
              <a:ea typeface="Comic Sans MS"/>
              <a:cs typeface="Comic Sans MS"/>
            </a:endParaRPr>
          </a:p>
        </p:txBody>
      </p:sp>
      <p:sp>
        <p:nvSpPr>
          <p:cNvPr id="3" name="Google Shape;194;g6fe7c24166_0_447">
            <a:extLst>
              <a:ext uri="{FF2B5EF4-FFF2-40B4-BE49-F238E27FC236}">
                <a16:creationId xmlns:a16="http://schemas.microsoft.com/office/drawing/2014/main" xmlns="" id="{68925483-6935-451C-815B-660620E2C78B}"/>
              </a:ext>
            </a:extLst>
          </p:cNvPr>
          <p:cNvSpPr/>
          <p:nvPr/>
        </p:nvSpPr>
        <p:spPr>
          <a:xfrm>
            <a:off x="0" y="0"/>
            <a:ext cx="12191996" cy="155704"/>
          </a:xfrm>
          <a:prstGeom prst="rect">
            <a:avLst/>
          </a:prstGeom>
          <a:solidFill>
            <a:srgbClr val="FFFFFF"/>
          </a:solidFill>
          <a:ln cap="flat">
            <a:noFill/>
            <a:prstDash val="solid"/>
          </a:ln>
        </p:spPr>
        <p:txBody>
          <a:bodyPr vert="horz" wrap="square" lIns="91421" tIns="45701" rIns="91421" bIns="45701" anchor="ctr"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0" i="0" u="none" strike="noStrike" kern="1200" cap="none" spc="0" baseline="0">
              <a:solidFill>
                <a:srgbClr val="000000"/>
              </a:solidFill>
              <a:uFillTx/>
              <a:latin typeface="Comic Sans MS"/>
              <a:ea typeface="Comic Sans MS"/>
              <a:cs typeface="Comic Sans MS"/>
            </a:endParaRPr>
          </a:p>
        </p:txBody>
      </p:sp>
      <p:sp>
        <p:nvSpPr>
          <p:cNvPr id="4" name="Google Shape;195;g6fe7c24166_0_447">
            <a:extLst>
              <a:ext uri="{FF2B5EF4-FFF2-40B4-BE49-F238E27FC236}">
                <a16:creationId xmlns:a16="http://schemas.microsoft.com/office/drawing/2014/main" xmlns="" id="{A3BBE6EF-54A9-4D8C-98D9-E9F00BFB05F5}"/>
              </a:ext>
            </a:extLst>
          </p:cNvPr>
          <p:cNvSpPr/>
          <p:nvPr/>
        </p:nvSpPr>
        <p:spPr>
          <a:xfrm>
            <a:off x="11988798" y="0"/>
            <a:ext cx="203097" cy="6858000"/>
          </a:xfrm>
          <a:prstGeom prst="rect">
            <a:avLst/>
          </a:prstGeom>
          <a:solidFill>
            <a:srgbClr val="FFFFFF"/>
          </a:solidFill>
          <a:ln cap="flat">
            <a:noFill/>
            <a:prstDash val="solid"/>
          </a:ln>
        </p:spPr>
        <p:txBody>
          <a:bodyPr vert="horz" wrap="square" lIns="91421" tIns="45701" rIns="91421" bIns="45701" anchor="ctr"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0" i="0" u="none" strike="noStrike" kern="1200" cap="none" spc="0" baseline="0">
              <a:solidFill>
                <a:srgbClr val="000000"/>
              </a:solidFill>
              <a:uFillTx/>
              <a:latin typeface="Comic Sans MS"/>
              <a:ea typeface="Comic Sans MS"/>
              <a:cs typeface="Comic Sans MS"/>
            </a:endParaRPr>
          </a:p>
        </p:txBody>
      </p:sp>
      <p:sp>
        <p:nvSpPr>
          <p:cNvPr id="5" name="Google Shape;196;g6fe7c24166_0_447">
            <a:extLst>
              <a:ext uri="{FF2B5EF4-FFF2-40B4-BE49-F238E27FC236}">
                <a16:creationId xmlns:a16="http://schemas.microsoft.com/office/drawing/2014/main" xmlns="" id="{3D3D22A0-47DA-4229-B697-FB5264A60835}"/>
              </a:ext>
            </a:extLst>
          </p:cNvPr>
          <p:cNvSpPr/>
          <p:nvPr/>
        </p:nvSpPr>
        <p:spPr>
          <a:xfrm>
            <a:off x="0" y="0"/>
            <a:ext cx="203097" cy="6858000"/>
          </a:xfrm>
          <a:prstGeom prst="rect">
            <a:avLst/>
          </a:prstGeom>
          <a:solidFill>
            <a:srgbClr val="FFFFFF"/>
          </a:solidFill>
          <a:ln cap="flat">
            <a:noFill/>
            <a:prstDash val="solid"/>
          </a:ln>
        </p:spPr>
        <p:txBody>
          <a:bodyPr vert="horz" wrap="square" lIns="91421" tIns="45701" rIns="91421" bIns="45701" anchor="ctr"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0" i="0" u="none" strike="noStrike" kern="1200" cap="none" spc="0" baseline="0">
              <a:solidFill>
                <a:srgbClr val="000000"/>
              </a:solidFill>
              <a:uFillTx/>
              <a:latin typeface="Comic Sans MS"/>
              <a:ea typeface="Comic Sans MS"/>
              <a:cs typeface="Comic Sans MS"/>
            </a:endParaRPr>
          </a:p>
        </p:txBody>
      </p:sp>
      <p:sp>
        <p:nvSpPr>
          <p:cNvPr id="6" name="Google Shape;197;g6fe7c24166_0_447">
            <a:extLst>
              <a:ext uri="{FF2B5EF4-FFF2-40B4-BE49-F238E27FC236}">
                <a16:creationId xmlns:a16="http://schemas.microsoft.com/office/drawing/2014/main" xmlns="" id="{6B981C47-ADF9-4B6E-ABF5-4C16E7785687}"/>
              </a:ext>
            </a:extLst>
          </p:cNvPr>
          <p:cNvSpPr/>
          <p:nvPr/>
        </p:nvSpPr>
        <p:spPr>
          <a:xfrm>
            <a:off x="194730" y="6391271"/>
            <a:ext cx="11777097" cy="309597"/>
          </a:xfrm>
          <a:prstGeom prst="rect">
            <a:avLst/>
          </a:prstGeom>
          <a:solidFill>
            <a:srgbClr val="0042C7"/>
          </a:solidFill>
          <a:ln cap="flat">
            <a:noFill/>
            <a:prstDash val="solid"/>
          </a:ln>
        </p:spPr>
        <p:txBody>
          <a:bodyPr vert="horz" wrap="square" lIns="91421" tIns="45701" rIns="91421" bIns="45701" anchor="ctr"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0" i="0" u="none" strike="noStrike" kern="1200" cap="none" spc="0" baseline="0">
              <a:solidFill>
                <a:srgbClr val="000000"/>
              </a:solidFill>
              <a:uFillTx/>
              <a:latin typeface="Comic Sans MS"/>
              <a:ea typeface="Comic Sans MS"/>
              <a:cs typeface="Comic Sans MS"/>
            </a:endParaRPr>
          </a:p>
        </p:txBody>
      </p:sp>
      <p:sp>
        <p:nvSpPr>
          <p:cNvPr id="7" name="Google Shape;198;g6fe7c24166_0_447">
            <a:extLst>
              <a:ext uri="{FF2B5EF4-FFF2-40B4-BE49-F238E27FC236}">
                <a16:creationId xmlns:a16="http://schemas.microsoft.com/office/drawing/2014/main" xmlns="" id="{B4514CC3-4974-4874-9B6A-72DB6CEEA171}"/>
              </a:ext>
            </a:extLst>
          </p:cNvPr>
          <p:cNvSpPr/>
          <p:nvPr/>
        </p:nvSpPr>
        <p:spPr>
          <a:xfrm>
            <a:off x="203197" y="158748"/>
            <a:ext cx="11777097" cy="6546902"/>
          </a:xfrm>
          <a:prstGeom prst="rect">
            <a:avLst/>
          </a:prstGeom>
          <a:noFill/>
          <a:ln w="9528" cap="flat">
            <a:solidFill>
              <a:srgbClr val="0039AE"/>
            </a:solidFill>
            <a:prstDash val="solid"/>
            <a:miter/>
          </a:ln>
        </p:spPr>
        <p:txBody>
          <a:bodyPr vert="horz" wrap="square" lIns="91421" tIns="45701" rIns="91421" bIns="45701" anchor="ctr"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0" i="0" u="none" strike="noStrike" kern="1200" cap="none" spc="0" baseline="0">
              <a:solidFill>
                <a:srgbClr val="000000"/>
              </a:solidFill>
              <a:uFillTx/>
              <a:latin typeface="Comic Sans MS"/>
              <a:ea typeface="Comic Sans MS"/>
              <a:cs typeface="Comic Sans MS"/>
            </a:endParaRPr>
          </a:p>
        </p:txBody>
      </p:sp>
      <p:sp>
        <p:nvSpPr>
          <p:cNvPr id="8" name="Google Shape;199;g6fe7c24166_0_447">
            <a:extLst>
              <a:ext uri="{FF2B5EF4-FFF2-40B4-BE49-F238E27FC236}">
                <a16:creationId xmlns:a16="http://schemas.microsoft.com/office/drawing/2014/main" xmlns="" id="{83BAFF4E-75F1-4047-9DEA-79210E5DB021}"/>
              </a:ext>
            </a:extLst>
          </p:cNvPr>
          <p:cNvSpPr txBox="1">
            <a:spLocks noGrp="1"/>
          </p:cNvSpPr>
          <p:nvPr>
            <p:ph type="dt" sz="half" idx="7"/>
          </p:nvPr>
        </p:nvSpPr>
        <p:spPr/>
        <p:txBody>
          <a:bodyPr/>
          <a:lstStyle>
            <a:lvl1pPr>
              <a:defRPr/>
            </a:lvl1pPr>
          </a:lstStyle>
          <a:p>
            <a:pPr lvl="0"/>
            <a:endParaRPr lang="en-GB"/>
          </a:p>
        </p:txBody>
      </p:sp>
      <p:sp>
        <p:nvSpPr>
          <p:cNvPr id="9" name="Google Shape;200;g6fe7c24166_0_447">
            <a:extLst>
              <a:ext uri="{FF2B5EF4-FFF2-40B4-BE49-F238E27FC236}">
                <a16:creationId xmlns:a16="http://schemas.microsoft.com/office/drawing/2014/main" xmlns="" id="{9424BA93-4ECE-40DE-9EA1-EC19918403BE}"/>
              </a:ext>
            </a:extLst>
          </p:cNvPr>
          <p:cNvSpPr txBox="1">
            <a:spLocks noGrp="1"/>
          </p:cNvSpPr>
          <p:nvPr>
            <p:ph type="ftr" sz="quarter" idx="9"/>
          </p:nvPr>
        </p:nvSpPr>
        <p:spPr/>
        <p:txBody>
          <a:bodyPr/>
          <a:lstStyle>
            <a:lvl1pPr>
              <a:defRPr/>
            </a:lvl1pPr>
          </a:lstStyle>
          <a:p>
            <a:pPr lvl="0"/>
            <a:endParaRPr lang="en-GB"/>
          </a:p>
        </p:txBody>
      </p:sp>
      <p:sp>
        <p:nvSpPr>
          <p:cNvPr id="10" name="Google Shape;201;g6fe7c24166_0_447">
            <a:extLst>
              <a:ext uri="{FF2B5EF4-FFF2-40B4-BE49-F238E27FC236}">
                <a16:creationId xmlns:a16="http://schemas.microsoft.com/office/drawing/2014/main" xmlns="" id="{4BC288F5-9896-4F3B-9987-C158D67089C1}"/>
              </a:ext>
            </a:extLst>
          </p:cNvPr>
          <p:cNvSpPr txBox="1">
            <a:spLocks noGrp="1"/>
          </p:cNvSpPr>
          <p:nvPr>
            <p:ph type="sldNum" sz="quarter" idx="8"/>
          </p:nvPr>
        </p:nvSpPr>
        <p:spPr>
          <a:xfrm>
            <a:off x="5689597" y="6324603"/>
            <a:ext cx="812700" cy="441298"/>
          </a:xfrm>
        </p:spPr>
        <p:txBody>
          <a:bodyPr/>
          <a:lstStyle>
            <a:lvl1pPr>
              <a:defRPr>
                <a:solidFill>
                  <a:srgbClr val="FFFFFF"/>
                </a:solidFill>
              </a:defRPr>
            </a:lvl1pPr>
          </a:lstStyle>
          <a:p>
            <a:pPr lvl="0"/>
            <a:fld id="{AB3906C7-0011-4D6B-BAC5-428719B1DEAC}" type="slidenum">
              <a:t>‹#›</a:t>
            </a:fld>
            <a:endParaRPr lang="en-US"/>
          </a:p>
        </p:txBody>
      </p:sp>
    </p:spTree>
    <p:extLst>
      <p:ext uri="{BB962C8B-B14F-4D97-AF65-F5344CB8AC3E}">
        <p14:creationId xmlns:p14="http://schemas.microsoft.com/office/powerpoint/2010/main" val="35553345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_ONLY">
    <p:spTree>
      <p:nvGrpSpPr>
        <p:cNvPr id="1" name=""/>
        <p:cNvGrpSpPr/>
        <p:nvPr/>
      </p:nvGrpSpPr>
      <p:grpSpPr>
        <a:xfrm>
          <a:off x="0" y="0"/>
          <a:ext cx="0" cy="0"/>
          <a:chOff x="0" y="0"/>
          <a:chExt cx="0" cy="0"/>
        </a:xfrm>
      </p:grpSpPr>
      <p:sp>
        <p:nvSpPr>
          <p:cNvPr id="2" name="Google Shape;35;p193">
            <a:extLst>
              <a:ext uri="{FF2B5EF4-FFF2-40B4-BE49-F238E27FC236}">
                <a16:creationId xmlns:a16="http://schemas.microsoft.com/office/drawing/2014/main" xmlns="" id="{08BE79B2-472E-4661-B849-0431D42916E7}"/>
              </a:ext>
            </a:extLst>
          </p:cNvPr>
          <p:cNvSpPr txBox="1">
            <a:spLocks noGrp="1"/>
          </p:cNvSpPr>
          <p:nvPr>
            <p:ph type="title"/>
          </p:nvPr>
        </p:nvSpPr>
        <p:spPr/>
        <p:txBody>
          <a:bodyPr/>
          <a:lstStyle>
            <a:lvl1pPr>
              <a:defRPr/>
            </a:lvl1pPr>
          </a:lstStyle>
          <a:p>
            <a:pPr lvl="0"/>
            <a:endParaRPr lang="en-GB"/>
          </a:p>
        </p:txBody>
      </p:sp>
      <p:sp>
        <p:nvSpPr>
          <p:cNvPr id="3" name="Google Shape;36;p193">
            <a:extLst>
              <a:ext uri="{FF2B5EF4-FFF2-40B4-BE49-F238E27FC236}">
                <a16:creationId xmlns:a16="http://schemas.microsoft.com/office/drawing/2014/main" xmlns="" id="{A55A3DB0-A903-418B-8836-D391F662D387}"/>
              </a:ext>
            </a:extLst>
          </p:cNvPr>
          <p:cNvSpPr txBox="1">
            <a:spLocks noGrp="1"/>
          </p:cNvSpPr>
          <p:nvPr>
            <p:ph type="dt" sz="half" idx="7"/>
          </p:nvPr>
        </p:nvSpPr>
        <p:spPr/>
        <p:txBody>
          <a:bodyPr/>
          <a:lstStyle>
            <a:lvl1pPr>
              <a:defRPr/>
            </a:lvl1pPr>
          </a:lstStyle>
          <a:p>
            <a:pPr lvl="0"/>
            <a:endParaRPr lang="en-GB"/>
          </a:p>
        </p:txBody>
      </p:sp>
      <p:sp>
        <p:nvSpPr>
          <p:cNvPr id="4" name="Google Shape;37;p193">
            <a:extLst>
              <a:ext uri="{FF2B5EF4-FFF2-40B4-BE49-F238E27FC236}">
                <a16:creationId xmlns:a16="http://schemas.microsoft.com/office/drawing/2014/main" xmlns="" id="{9C558D13-8AB7-47CB-8F68-35288424433F}"/>
              </a:ext>
            </a:extLst>
          </p:cNvPr>
          <p:cNvSpPr txBox="1">
            <a:spLocks noGrp="1"/>
          </p:cNvSpPr>
          <p:nvPr>
            <p:ph type="ftr" sz="quarter" idx="9"/>
          </p:nvPr>
        </p:nvSpPr>
        <p:spPr/>
        <p:txBody>
          <a:bodyPr/>
          <a:lstStyle>
            <a:lvl1pPr>
              <a:defRPr/>
            </a:lvl1pPr>
          </a:lstStyle>
          <a:p>
            <a:pPr lvl="0"/>
            <a:endParaRPr lang="en-GB"/>
          </a:p>
        </p:txBody>
      </p:sp>
      <p:sp>
        <p:nvSpPr>
          <p:cNvPr id="5" name="Google Shape;38;p193">
            <a:extLst>
              <a:ext uri="{FF2B5EF4-FFF2-40B4-BE49-F238E27FC236}">
                <a16:creationId xmlns:a16="http://schemas.microsoft.com/office/drawing/2014/main" xmlns="" id="{11793DC9-9020-4003-BB07-F6062695B674}"/>
              </a:ext>
            </a:extLst>
          </p:cNvPr>
          <p:cNvSpPr txBox="1">
            <a:spLocks noGrp="1"/>
          </p:cNvSpPr>
          <p:nvPr>
            <p:ph type="sldNum" sz="quarter" idx="8"/>
          </p:nvPr>
        </p:nvSpPr>
        <p:spPr>
          <a:xfrm>
            <a:off x="5791196" y="1036636"/>
            <a:ext cx="609603" cy="441326"/>
          </a:xfrm>
        </p:spPr>
        <p:txBody>
          <a:bodyPr/>
          <a:lstStyle>
            <a:lvl1pPr>
              <a:defRPr/>
            </a:lvl1pPr>
          </a:lstStyle>
          <a:p>
            <a:pPr lvl="0"/>
            <a:fld id="{5FD120AC-680B-4E6A-B347-6FB060B753F9}" type="slidenum">
              <a:t>‹#›</a:t>
            </a:fld>
            <a:endParaRPr lang="en-US"/>
          </a:p>
        </p:txBody>
      </p:sp>
    </p:spTree>
    <p:extLst>
      <p:ext uri="{BB962C8B-B14F-4D97-AF65-F5344CB8AC3E}">
        <p14:creationId xmlns:p14="http://schemas.microsoft.com/office/powerpoint/2010/main" val="1025216035"/>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objTx" preserve="1">
  <p:cSld name="OBJECT_WITH_CAPTION_TEXT">
    <p:spTree>
      <p:nvGrpSpPr>
        <p:cNvPr id="1" name=""/>
        <p:cNvGrpSpPr/>
        <p:nvPr/>
      </p:nvGrpSpPr>
      <p:grpSpPr>
        <a:xfrm>
          <a:off x="0" y="0"/>
          <a:ext cx="0" cy="0"/>
          <a:chOff x="0" y="0"/>
          <a:chExt cx="0" cy="0"/>
        </a:xfrm>
      </p:grpSpPr>
      <p:sp>
        <p:nvSpPr>
          <p:cNvPr id="2" name="Google Shape;40;p194">
            <a:extLst>
              <a:ext uri="{FF2B5EF4-FFF2-40B4-BE49-F238E27FC236}">
                <a16:creationId xmlns:a16="http://schemas.microsoft.com/office/drawing/2014/main" xmlns="" id="{525D9A58-D2B6-4D1D-A0F6-1FF9C853AB22}"/>
              </a:ext>
            </a:extLst>
          </p:cNvPr>
          <p:cNvSpPr/>
          <p:nvPr/>
        </p:nvSpPr>
        <p:spPr>
          <a:xfrm>
            <a:off x="203197" y="152403"/>
            <a:ext cx="11777133" cy="304796"/>
          </a:xfrm>
          <a:prstGeom prst="rect">
            <a:avLst/>
          </a:prstGeom>
          <a:solidFill>
            <a:srgbClr val="0042C7"/>
          </a:solidFill>
          <a:ln cap="flat">
            <a:noFill/>
            <a:prstDash val="solid"/>
          </a:ln>
        </p:spPr>
        <p:txBody>
          <a:bodyPr vert="horz" wrap="square" lIns="91421" tIns="45701" rIns="91421" bIns="45701" anchor="ctr"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0" i="0" u="none" strike="noStrike" kern="1200" cap="none" spc="0" baseline="0">
              <a:solidFill>
                <a:srgbClr val="000000"/>
              </a:solidFill>
              <a:uFillTx/>
              <a:latin typeface="Comic Sans MS"/>
              <a:ea typeface="Comic Sans MS"/>
              <a:cs typeface="Comic Sans MS"/>
            </a:endParaRPr>
          </a:p>
        </p:txBody>
      </p:sp>
      <p:sp>
        <p:nvSpPr>
          <p:cNvPr id="3" name="Google Shape;41;p194">
            <a:extLst>
              <a:ext uri="{FF2B5EF4-FFF2-40B4-BE49-F238E27FC236}">
                <a16:creationId xmlns:a16="http://schemas.microsoft.com/office/drawing/2014/main" xmlns="" id="{35FE28F3-4B18-4A28-A9CD-A765FBA95652}"/>
              </a:ext>
            </a:extLst>
          </p:cNvPr>
          <p:cNvSpPr/>
          <p:nvPr/>
        </p:nvSpPr>
        <p:spPr>
          <a:xfrm>
            <a:off x="0" y="6705596"/>
            <a:ext cx="12191996" cy="152403"/>
          </a:xfrm>
          <a:prstGeom prst="rect">
            <a:avLst/>
          </a:prstGeom>
          <a:solidFill>
            <a:srgbClr val="FFFFFF"/>
          </a:solidFill>
          <a:ln cap="flat">
            <a:noFill/>
            <a:prstDash val="solid"/>
          </a:ln>
        </p:spPr>
        <p:txBody>
          <a:bodyPr vert="horz" wrap="square" lIns="91421" tIns="45701" rIns="91421" bIns="45701" anchor="ctr"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0" i="0" u="none" strike="noStrike" kern="1200" cap="none" spc="0" baseline="0">
              <a:solidFill>
                <a:srgbClr val="000000"/>
              </a:solidFill>
              <a:uFillTx/>
              <a:latin typeface="Comic Sans MS"/>
              <a:ea typeface="Comic Sans MS"/>
              <a:cs typeface="Comic Sans MS"/>
            </a:endParaRPr>
          </a:p>
        </p:txBody>
      </p:sp>
      <p:sp>
        <p:nvSpPr>
          <p:cNvPr id="4" name="Google Shape;42;p194">
            <a:extLst>
              <a:ext uri="{FF2B5EF4-FFF2-40B4-BE49-F238E27FC236}">
                <a16:creationId xmlns:a16="http://schemas.microsoft.com/office/drawing/2014/main" xmlns="" id="{62C86BC5-658A-4C02-9CAF-7075BC7BBCC0}"/>
              </a:ext>
            </a:extLst>
          </p:cNvPr>
          <p:cNvSpPr/>
          <p:nvPr/>
        </p:nvSpPr>
        <p:spPr>
          <a:xfrm>
            <a:off x="11988798" y="0"/>
            <a:ext cx="203197" cy="6858000"/>
          </a:xfrm>
          <a:prstGeom prst="rect">
            <a:avLst/>
          </a:prstGeom>
          <a:solidFill>
            <a:srgbClr val="FFFFFF"/>
          </a:solidFill>
          <a:ln cap="flat">
            <a:noFill/>
            <a:prstDash val="solid"/>
          </a:ln>
        </p:spPr>
        <p:txBody>
          <a:bodyPr vert="horz" wrap="square" lIns="91421" tIns="45701" rIns="91421" bIns="45701" anchor="ctr"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0" i="0" u="none" strike="noStrike" kern="1200" cap="none" spc="0" baseline="0">
              <a:solidFill>
                <a:srgbClr val="000000"/>
              </a:solidFill>
              <a:uFillTx/>
              <a:latin typeface="Comic Sans MS"/>
              <a:ea typeface="Comic Sans MS"/>
              <a:cs typeface="Comic Sans MS"/>
            </a:endParaRPr>
          </a:p>
        </p:txBody>
      </p:sp>
      <p:sp>
        <p:nvSpPr>
          <p:cNvPr id="5" name="Google Shape;43;p194">
            <a:extLst>
              <a:ext uri="{FF2B5EF4-FFF2-40B4-BE49-F238E27FC236}">
                <a16:creationId xmlns:a16="http://schemas.microsoft.com/office/drawing/2014/main" xmlns="" id="{AC5EC1FD-7730-4C09-AF44-797D8BEE7F88}"/>
              </a:ext>
            </a:extLst>
          </p:cNvPr>
          <p:cNvSpPr/>
          <p:nvPr/>
        </p:nvSpPr>
        <p:spPr>
          <a:xfrm>
            <a:off x="0" y="0"/>
            <a:ext cx="12191996" cy="119064"/>
          </a:xfrm>
          <a:prstGeom prst="rect">
            <a:avLst/>
          </a:prstGeom>
          <a:solidFill>
            <a:srgbClr val="FFFFFF"/>
          </a:solidFill>
          <a:ln cap="flat">
            <a:noFill/>
            <a:prstDash val="solid"/>
          </a:ln>
        </p:spPr>
        <p:txBody>
          <a:bodyPr vert="horz" wrap="square" lIns="91421" tIns="45701" rIns="91421" bIns="45701" anchor="ctr"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0" i="0" u="none" strike="noStrike" kern="1200" cap="none" spc="0" baseline="0">
              <a:solidFill>
                <a:srgbClr val="000000"/>
              </a:solidFill>
              <a:uFillTx/>
              <a:latin typeface="Comic Sans MS"/>
              <a:ea typeface="Comic Sans MS"/>
              <a:cs typeface="Comic Sans MS"/>
            </a:endParaRPr>
          </a:p>
        </p:txBody>
      </p:sp>
      <p:sp>
        <p:nvSpPr>
          <p:cNvPr id="6" name="Google Shape;44;p194">
            <a:extLst>
              <a:ext uri="{FF2B5EF4-FFF2-40B4-BE49-F238E27FC236}">
                <a16:creationId xmlns:a16="http://schemas.microsoft.com/office/drawing/2014/main" xmlns="" id="{FC88E4B1-DF29-4E57-AE00-83E8165AF182}"/>
              </a:ext>
            </a:extLst>
          </p:cNvPr>
          <p:cNvSpPr/>
          <p:nvPr/>
        </p:nvSpPr>
        <p:spPr>
          <a:xfrm>
            <a:off x="0" y="0"/>
            <a:ext cx="203197" cy="6858000"/>
          </a:xfrm>
          <a:prstGeom prst="rect">
            <a:avLst/>
          </a:prstGeom>
          <a:solidFill>
            <a:srgbClr val="FFFFFF"/>
          </a:solidFill>
          <a:ln cap="flat">
            <a:noFill/>
            <a:prstDash val="solid"/>
          </a:ln>
        </p:spPr>
        <p:txBody>
          <a:bodyPr vert="horz" wrap="square" lIns="91421" tIns="45701" rIns="91421" bIns="45701" anchor="ctr"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0" i="0" u="none" strike="noStrike" kern="1200" cap="none" spc="0" baseline="0">
              <a:solidFill>
                <a:srgbClr val="000000"/>
              </a:solidFill>
              <a:uFillTx/>
              <a:latin typeface="Comic Sans MS"/>
              <a:ea typeface="Comic Sans MS"/>
              <a:cs typeface="Comic Sans MS"/>
            </a:endParaRPr>
          </a:p>
        </p:txBody>
      </p:sp>
      <p:sp>
        <p:nvSpPr>
          <p:cNvPr id="7" name="Google Shape;45;p194">
            <a:extLst>
              <a:ext uri="{FF2B5EF4-FFF2-40B4-BE49-F238E27FC236}">
                <a16:creationId xmlns:a16="http://schemas.microsoft.com/office/drawing/2014/main" xmlns="" id="{B973A9A3-AC36-4687-9024-218EF2E38A7A}"/>
              </a:ext>
            </a:extLst>
          </p:cNvPr>
          <p:cNvSpPr/>
          <p:nvPr/>
        </p:nvSpPr>
        <p:spPr>
          <a:xfrm>
            <a:off x="203197" y="609603"/>
            <a:ext cx="3657600" cy="5867403"/>
          </a:xfrm>
          <a:prstGeom prst="rect">
            <a:avLst/>
          </a:prstGeom>
          <a:solidFill>
            <a:srgbClr val="FF0000"/>
          </a:solidFill>
          <a:ln cap="flat">
            <a:noFill/>
            <a:prstDash val="solid"/>
          </a:ln>
        </p:spPr>
        <p:txBody>
          <a:bodyPr vert="horz" wrap="square" lIns="91421" tIns="45701" rIns="91421" bIns="45701"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0" i="0" u="none" strike="noStrike" kern="1200" cap="none" spc="0" baseline="0">
              <a:solidFill>
                <a:srgbClr val="FFFFFF"/>
              </a:solidFill>
              <a:uFillTx/>
              <a:latin typeface="Comic Sans MS"/>
              <a:ea typeface="Comic Sans MS"/>
              <a:cs typeface="Comic Sans MS"/>
            </a:endParaRPr>
          </a:p>
        </p:txBody>
      </p:sp>
      <p:sp>
        <p:nvSpPr>
          <p:cNvPr id="8" name="Google Shape;46;p194">
            <a:extLst>
              <a:ext uri="{FF2B5EF4-FFF2-40B4-BE49-F238E27FC236}">
                <a16:creationId xmlns:a16="http://schemas.microsoft.com/office/drawing/2014/main" xmlns="" id="{27849A06-0EF4-4963-B3E4-2740D376B1D2}"/>
              </a:ext>
            </a:extLst>
          </p:cNvPr>
          <p:cNvSpPr/>
          <p:nvPr/>
        </p:nvSpPr>
        <p:spPr>
          <a:xfrm>
            <a:off x="203197" y="152403"/>
            <a:ext cx="11777133" cy="6546847"/>
          </a:xfrm>
          <a:prstGeom prst="rect">
            <a:avLst/>
          </a:prstGeom>
          <a:noFill/>
          <a:ln w="9528" cap="flat">
            <a:solidFill>
              <a:srgbClr val="0039AE"/>
            </a:solidFill>
            <a:prstDash val="solid"/>
            <a:miter/>
          </a:ln>
        </p:spPr>
        <p:txBody>
          <a:bodyPr vert="horz" wrap="square" lIns="91421" tIns="45701" rIns="91421" bIns="45701" anchor="ctr"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0" i="0" u="none" strike="noStrike" kern="1200" cap="none" spc="0" baseline="0">
              <a:solidFill>
                <a:srgbClr val="000000"/>
              </a:solidFill>
              <a:uFillTx/>
              <a:latin typeface="Comic Sans MS"/>
              <a:ea typeface="Comic Sans MS"/>
              <a:cs typeface="Comic Sans MS"/>
            </a:endParaRPr>
          </a:p>
        </p:txBody>
      </p:sp>
      <p:cxnSp>
        <p:nvCxnSpPr>
          <p:cNvPr id="9" name="Google Shape;47;p194">
            <a:extLst>
              <a:ext uri="{FF2B5EF4-FFF2-40B4-BE49-F238E27FC236}">
                <a16:creationId xmlns:a16="http://schemas.microsoft.com/office/drawing/2014/main" xmlns="" id="{25510710-338F-43A8-8A62-CCFF4149CCEE}"/>
              </a:ext>
            </a:extLst>
          </p:cNvPr>
          <p:cNvCxnSpPr/>
          <p:nvPr/>
        </p:nvCxnSpPr>
        <p:spPr>
          <a:xfrm>
            <a:off x="203197" y="533396"/>
            <a:ext cx="11777134" cy="0"/>
          </a:xfrm>
          <a:prstGeom prst="straightConnector1">
            <a:avLst/>
          </a:prstGeom>
          <a:noFill/>
          <a:ln w="11420" cap="flat">
            <a:solidFill>
              <a:srgbClr val="0039AE"/>
            </a:solidFill>
            <a:custDash>
              <a:ds d="300096" sp="300096"/>
            </a:custDash>
            <a:round/>
          </a:ln>
        </p:spPr>
      </p:cxnSp>
      <p:sp>
        <p:nvSpPr>
          <p:cNvPr id="10" name="Google Shape;48;p194">
            <a:extLst>
              <a:ext uri="{FF2B5EF4-FFF2-40B4-BE49-F238E27FC236}">
                <a16:creationId xmlns:a16="http://schemas.microsoft.com/office/drawing/2014/main" xmlns="" id="{F38D1F3F-0F13-467B-8FA8-8B3F94D4464A}"/>
              </a:ext>
            </a:extLst>
          </p:cNvPr>
          <p:cNvSpPr/>
          <p:nvPr/>
        </p:nvSpPr>
        <p:spPr>
          <a:xfrm>
            <a:off x="1727201" y="228600"/>
            <a:ext cx="812801" cy="609603"/>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 2700000 f2 0"/>
              <a:gd name="f15" fmla="*/ f9 f1 1"/>
              <a:gd name="f16" fmla="*/ f10 f1 1"/>
              <a:gd name="f17" fmla="?: f11 f4 1"/>
              <a:gd name="f18" fmla="?: f12 f5 1"/>
              <a:gd name="f19" fmla="?: f13 f6 1"/>
              <a:gd name="f20" fmla="+- f14 0 f2"/>
              <a:gd name="f21" fmla="*/ f15 1 f3"/>
              <a:gd name="f22" fmla="*/ f16 1 f3"/>
              <a:gd name="f23" fmla="*/ f17 1 21600"/>
              <a:gd name="f24" fmla="*/ f18 1 21600"/>
              <a:gd name="f25" fmla="*/ 21600 f17 1"/>
              <a:gd name="f26" fmla="*/ 21600 f18 1"/>
              <a:gd name="f27" fmla="+- f20 f2 0"/>
              <a:gd name="f28" fmla="+- f21 0 f2"/>
              <a:gd name="f29" fmla="+- f22 0 f2"/>
              <a:gd name="f30" fmla="min f24 f23"/>
              <a:gd name="f31" fmla="*/ f25 1 f19"/>
              <a:gd name="f32" fmla="*/ f26 1 f19"/>
              <a:gd name="f33" fmla="*/ f27 f8 1"/>
              <a:gd name="f34" fmla="val f31"/>
              <a:gd name="f35" fmla="val f32"/>
              <a:gd name="f36" fmla="*/ f33 1 f1"/>
              <a:gd name="f37" fmla="*/ f7 f30 1"/>
              <a:gd name="f38" fmla="+- f35 0 f7"/>
              <a:gd name="f39" fmla="+- f34 0 f7"/>
              <a:gd name="f40" fmla="+- 0 0 f36"/>
              <a:gd name="f41" fmla="*/ f38 1 2"/>
              <a:gd name="f42" fmla="*/ f39 1 2"/>
              <a:gd name="f43" fmla="+- 0 0 f40"/>
              <a:gd name="f44" fmla="+- f7 f41 0"/>
              <a:gd name="f45" fmla="+- f7 f42 0"/>
              <a:gd name="f46" fmla="*/ f43 f1 1"/>
              <a:gd name="f47" fmla="*/ f42 f30 1"/>
              <a:gd name="f48" fmla="*/ f41 f30 1"/>
              <a:gd name="f49" fmla="*/ f46 1 f8"/>
              <a:gd name="f50" fmla="*/ f44 f30 1"/>
              <a:gd name="f51" fmla="+- f49 0 f2"/>
              <a:gd name="f52" fmla="cos 1 f51"/>
              <a:gd name="f53" fmla="sin 1 f51"/>
              <a:gd name="f54" fmla="+- 0 0 f52"/>
              <a:gd name="f55" fmla="+- 0 0 f53"/>
              <a:gd name="f56" fmla="+- 0 0 f54"/>
              <a:gd name="f57" fmla="+- 0 0 f55"/>
              <a:gd name="f58" fmla="val f56"/>
              <a:gd name="f59" fmla="val f57"/>
              <a:gd name="f60" fmla="*/ f58 f42 1"/>
              <a:gd name="f61" fmla="*/ f59 f41 1"/>
              <a:gd name="f62" fmla="+- f45 0 f60"/>
              <a:gd name="f63" fmla="+- f45 f60 0"/>
              <a:gd name="f64" fmla="+- f44 0 f61"/>
              <a:gd name="f65" fmla="+- f44 f61 0"/>
              <a:gd name="f66" fmla="*/ f62 f30 1"/>
              <a:gd name="f67" fmla="*/ f64 f30 1"/>
              <a:gd name="f68" fmla="*/ f63 f30 1"/>
              <a:gd name="f69" fmla="*/ f65 f30 1"/>
            </a:gdLst>
            <a:ahLst/>
            <a:cxnLst>
              <a:cxn ang="3cd4">
                <a:pos x="hc" y="t"/>
              </a:cxn>
              <a:cxn ang="0">
                <a:pos x="r" y="vc"/>
              </a:cxn>
              <a:cxn ang="cd4">
                <a:pos x="hc" y="b"/>
              </a:cxn>
              <a:cxn ang="cd2">
                <a:pos x="l" y="vc"/>
              </a:cxn>
              <a:cxn ang="f28">
                <a:pos x="f66" y="f67"/>
              </a:cxn>
              <a:cxn ang="f29">
                <a:pos x="f66" y="f69"/>
              </a:cxn>
              <a:cxn ang="f29">
                <a:pos x="f68" y="f69"/>
              </a:cxn>
              <a:cxn ang="f28">
                <a:pos x="f68" y="f67"/>
              </a:cxn>
            </a:cxnLst>
            <a:rect l="f66" t="f67" r="f68" b="f69"/>
            <a:pathLst>
              <a:path>
                <a:moveTo>
                  <a:pt x="f37" y="f50"/>
                </a:moveTo>
                <a:arcTo wR="f47" hR="f48" stAng="f1" swAng="f0"/>
                <a:close/>
              </a:path>
            </a:pathLst>
          </a:custGeom>
          <a:solidFill>
            <a:srgbClr val="FFFFFF"/>
          </a:solidFill>
          <a:ln cap="flat">
            <a:noFill/>
            <a:prstDash val="solid"/>
          </a:ln>
        </p:spPr>
        <p:txBody>
          <a:bodyPr vert="horz" wrap="square" lIns="91421" tIns="45701" rIns="91421" bIns="45701"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0" i="0" u="none" strike="noStrike" kern="1200" cap="none" spc="0" baseline="0">
              <a:solidFill>
                <a:srgbClr val="FFFFFF"/>
              </a:solidFill>
              <a:uFillTx/>
              <a:latin typeface="Comic Sans MS"/>
              <a:ea typeface="Comic Sans MS"/>
              <a:cs typeface="Comic Sans MS"/>
            </a:endParaRPr>
          </a:p>
        </p:txBody>
      </p:sp>
      <p:sp>
        <p:nvSpPr>
          <p:cNvPr id="11" name="Google Shape;49;p194">
            <a:extLst>
              <a:ext uri="{FF2B5EF4-FFF2-40B4-BE49-F238E27FC236}">
                <a16:creationId xmlns:a16="http://schemas.microsoft.com/office/drawing/2014/main" xmlns="" id="{8FFDCD96-39F7-480C-A23E-3E2FC3BFB6EE}"/>
              </a:ext>
            </a:extLst>
          </p:cNvPr>
          <p:cNvSpPr/>
          <p:nvPr/>
        </p:nvSpPr>
        <p:spPr>
          <a:xfrm>
            <a:off x="1854202" y="323853"/>
            <a:ext cx="558798" cy="419096"/>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 2700000 f2 0"/>
              <a:gd name="f15" fmla="*/ f9 f1 1"/>
              <a:gd name="f16" fmla="*/ f10 f1 1"/>
              <a:gd name="f17" fmla="?: f11 f4 1"/>
              <a:gd name="f18" fmla="?: f12 f5 1"/>
              <a:gd name="f19" fmla="?: f13 f6 1"/>
              <a:gd name="f20" fmla="+- f14 0 f2"/>
              <a:gd name="f21" fmla="*/ f15 1 f3"/>
              <a:gd name="f22" fmla="*/ f16 1 f3"/>
              <a:gd name="f23" fmla="*/ f17 1 21600"/>
              <a:gd name="f24" fmla="*/ f18 1 21600"/>
              <a:gd name="f25" fmla="*/ 21600 f17 1"/>
              <a:gd name="f26" fmla="*/ 21600 f18 1"/>
              <a:gd name="f27" fmla="+- f20 f2 0"/>
              <a:gd name="f28" fmla="+- f21 0 f2"/>
              <a:gd name="f29" fmla="+- f22 0 f2"/>
              <a:gd name="f30" fmla="min f24 f23"/>
              <a:gd name="f31" fmla="*/ f25 1 f19"/>
              <a:gd name="f32" fmla="*/ f26 1 f19"/>
              <a:gd name="f33" fmla="*/ f27 f8 1"/>
              <a:gd name="f34" fmla="val f31"/>
              <a:gd name="f35" fmla="val f32"/>
              <a:gd name="f36" fmla="*/ f33 1 f1"/>
              <a:gd name="f37" fmla="*/ f7 f30 1"/>
              <a:gd name="f38" fmla="+- f35 0 f7"/>
              <a:gd name="f39" fmla="+- f34 0 f7"/>
              <a:gd name="f40" fmla="+- 0 0 f36"/>
              <a:gd name="f41" fmla="*/ f38 1 2"/>
              <a:gd name="f42" fmla="*/ f39 1 2"/>
              <a:gd name="f43" fmla="+- 0 0 f40"/>
              <a:gd name="f44" fmla="+- f7 f41 0"/>
              <a:gd name="f45" fmla="+- f7 f42 0"/>
              <a:gd name="f46" fmla="*/ f43 f1 1"/>
              <a:gd name="f47" fmla="*/ f42 f30 1"/>
              <a:gd name="f48" fmla="*/ f41 f30 1"/>
              <a:gd name="f49" fmla="*/ f46 1 f8"/>
              <a:gd name="f50" fmla="*/ f44 f30 1"/>
              <a:gd name="f51" fmla="+- f49 0 f2"/>
              <a:gd name="f52" fmla="cos 1 f51"/>
              <a:gd name="f53" fmla="sin 1 f51"/>
              <a:gd name="f54" fmla="+- 0 0 f52"/>
              <a:gd name="f55" fmla="+- 0 0 f53"/>
              <a:gd name="f56" fmla="+- 0 0 f54"/>
              <a:gd name="f57" fmla="+- 0 0 f55"/>
              <a:gd name="f58" fmla="val f56"/>
              <a:gd name="f59" fmla="val f57"/>
              <a:gd name="f60" fmla="*/ f58 f42 1"/>
              <a:gd name="f61" fmla="*/ f59 f41 1"/>
              <a:gd name="f62" fmla="+- f45 0 f60"/>
              <a:gd name="f63" fmla="+- f45 f60 0"/>
              <a:gd name="f64" fmla="+- f44 0 f61"/>
              <a:gd name="f65" fmla="+- f44 f61 0"/>
              <a:gd name="f66" fmla="*/ f62 f30 1"/>
              <a:gd name="f67" fmla="*/ f64 f30 1"/>
              <a:gd name="f68" fmla="*/ f63 f30 1"/>
              <a:gd name="f69" fmla="*/ f65 f30 1"/>
            </a:gdLst>
            <a:ahLst/>
            <a:cxnLst>
              <a:cxn ang="3cd4">
                <a:pos x="hc" y="t"/>
              </a:cxn>
              <a:cxn ang="0">
                <a:pos x="r" y="vc"/>
              </a:cxn>
              <a:cxn ang="cd4">
                <a:pos x="hc" y="b"/>
              </a:cxn>
              <a:cxn ang="cd2">
                <a:pos x="l" y="vc"/>
              </a:cxn>
              <a:cxn ang="f28">
                <a:pos x="f66" y="f67"/>
              </a:cxn>
              <a:cxn ang="f29">
                <a:pos x="f66" y="f69"/>
              </a:cxn>
              <a:cxn ang="f29">
                <a:pos x="f68" y="f69"/>
              </a:cxn>
              <a:cxn ang="f28">
                <a:pos x="f68" y="f67"/>
              </a:cxn>
            </a:cxnLst>
            <a:rect l="f66" t="f67" r="f68" b="f69"/>
            <a:pathLst>
              <a:path>
                <a:moveTo>
                  <a:pt x="f37" y="f50"/>
                </a:moveTo>
                <a:arcTo wR="f47" hR="f48" stAng="f1" swAng="f0"/>
                <a:close/>
              </a:path>
            </a:pathLst>
          </a:custGeom>
          <a:solidFill>
            <a:srgbClr val="FFFFFF"/>
          </a:solidFill>
          <a:ln w="50804" cap="rnd">
            <a:solidFill>
              <a:srgbClr val="0039AE"/>
            </a:solidFill>
            <a:prstDash val="solid"/>
            <a:round/>
          </a:ln>
        </p:spPr>
        <p:txBody>
          <a:bodyPr vert="horz" wrap="square" lIns="91421" tIns="45701" rIns="91421" bIns="45701"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0" i="0" u="none" strike="noStrike" kern="1200" cap="none" spc="0" baseline="0">
              <a:solidFill>
                <a:srgbClr val="FFFFFF"/>
              </a:solidFill>
              <a:uFillTx/>
              <a:latin typeface="Comic Sans MS"/>
              <a:ea typeface="Comic Sans MS"/>
              <a:cs typeface="Comic Sans MS"/>
            </a:endParaRPr>
          </a:p>
        </p:txBody>
      </p:sp>
      <p:sp>
        <p:nvSpPr>
          <p:cNvPr id="12" name="Google Shape;50;p194">
            <a:extLst>
              <a:ext uri="{FF2B5EF4-FFF2-40B4-BE49-F238E27FC236}">
                <a16:creationId xmlns:a16="http://schemas.microsoft.com/office/drawing/2014/main" xmlns="" id="{0BE9F204-F913-48AE-8448-608D86F6F3E1}"/>
              </a:ext>
            </a:extLst>
          </p:cNvPr>
          <p:cNvSpPr/>
          <p:nvPr/>
        </p:nvSpPr>
        <p:spPr>
          <a:xfrm>
            <a:off x="198964" y="6388098"/>
            <a:ext cx="11777133" cy="309560"/>
          </a:xfrm>
          <a:prstGeom prst="rect">
            <a:avLst/>
          </a:prstGeom>
          <a:solidFill>
            <a:srgbClr val="0042C7"/>
          </a:solidFill>
          <a:ln cap="flat">
            <a:noFill/>
            <a:prstDash val="solid"/>
          </a:ln>
        </p:spPr>
        <p:txBody>
          <a:bodyPr vert="horz" wrap="square" lIns="91421" tIns="45701" rIns="91421" bIns="45701" anchor="ctr"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0" i="0" u="none" strike="noStrike" kern="1200" cap="none" spc="0" baseline="0">
              <a:solidFill>
                <a:srgbClr val="000000"/>
              </a:solidFill>
              <a:uFillTx/>
              <a:latin typeface="Comic Sans MS"/>
              <a:ea typeface="Comic Sans MS"/>
              <a:cs typeface="Comic Sans MS"/>
            </a:endParaRPr>
          </a:p>
        </p:txBody>
      </p:sp>
      <p:sp>
        <p:nvSpPr>
          <p:cNvPr id="13" name="Google Shape;51;p194">
            <a:extLst>
              <a:ext uri="{FF2B5EF4-FFF2-40B4-BE49-F238E27FC236}">
                <a16:creationId xmlns:a16="http://schemas.microsoft.com/office/drawing/2014/main" xmlns="" id="{E4651458-B5A4-4839-9BB6-DA8FD2D867B6}"/>
              </a:ext>
            </a:extLst>
          </p:cNvPr>
          <p:cNvSpPr txBox="1">
            <a:spLocks noGrp="1"/>
          </p:cNvSpPr>
          <p:nvPr>
            <p:ph type="title"/>
          </p:nvPr>
        </p:nvSpPr>
        <p:spPr>
          <a:xfrm>
            <a:off x="508004" y="914400"/>
            <a:ext cx="3149595" cy="990596"/>
          </a:xfrm>
        </p:spPr>
        <p:txBody>
          <a:bodyPr anchorCtr="0"/>
          <a:lstStyle>
            <a:lvl1pPr algn="l">
              <a:defRPr sz="2200" b="1">
                <a:solidFill>
                  <a:srgbClr val="FFFFFF"/>
                </a:solidFill>
              </a:defRPr>
            </a:lvl1pPr>
          </a:lstStyle>
          <a:p>
            <a:pPr lvl="0"/>
            <a:endParaRPr lang="en-GB"/>
          </a:p>
        </p:txBody>
      </p:sp>
      <p:sp>
        <p:nvSpPr>
          <p:cNvPr id="14" name="Google Shape;52;p194">
            <a:extLst>
              <a:ext uri="{FF2B5EF4-FFF2-40B4-BE49-F238E27FC236}">
                <a16:creationId xmlns:a16="http://schemas.microsoft.com/office/drawing/2014/main" xmlns="" id="{E342FA89-3D6F-4E3A-A369-047AB6188A5E}"/>
              </a:ext>
            </a:extLst>
          </p:cNvPr>
          <p:cNvSpPr txBox="1">
            <a:spLocks noGrp="1"/>
          </p:cNvSpPr>
          <p:nvPr>
            <p:ph type="body" idx="2"/>
          </p:nvPr>
        </p:nvSpPr>
        <p:spPr>
          <a:xfrm>
            <a:off x="508004" y="1981203"/>
            <a:ext cx="3149595" cy="4144966"/>
          </a:xfrm>
        </p:spPr>
        <p:txBody>
          <a:bodyPr/>
          <a:lstStyle>
            <a:lvl1pPr indent="-228600">
              <a:spcBef>
                <a:spcPts val="320"/>
              </a:spcBef>
              <a:buNone/>
              <a:defRPr lang="en-GB" sz="1600">
                <a:solidFill>
                  <a:srgbClr val="FFFFFF"/>
                </a:solidFill>
              </a:defRPr>
            </a:lvl1pPr>
          </a:lstStyle>
          <a:p>
            <a:pPr lvl="0"/>
            <a:endParaRPr lang="en-GB"/>
          </a:p>
        </p:txBody>
      </p:sp>
      <p:sp>
        <p:nvSpPr>
          <p:cNvPr id="15" name="Google Shape;53;p194">
            <a:extLst>
              <a:ext uri="{FF2B5EF4-FFF2-40B4-BE49-F238E27FC236}">
                <a16:creationId xmlns:a16="http://schemas.microsoft.com/office/drawing/2014/main" xmlns="" id="{24EF7765-2F2A-4458-86AD-A23BA593FA23}"/>
              </a:ext>
            </a:extLst>
          </p:cNvPr>
          <p:cNvSpPr txBox="1">
            <a:spLocks noGrp="1"/>
          </p:cNvSpPr>
          <p:nvPr>
            <p:ph idx="1"/>
          </p:nvPr>
        </p:nvSpPr>
        <p:spPr>
          <a:xfrm>
            <a:off x="4165604" y="685800"/>
            <a:ext cx="7518397" cy="5410203"/>
          </a:xfrm>
        </p:spPr>
        <p:txBody>
          <a:bodyPr/>
          <a:lstStyle>
            <a:lvl1pPr indent="-325755">
              <a:spcBef>
                <a:spcPts val="360"/>
              </a:spcBef>
              <a:buSzPts val="1530"/>
              <a:defRPr lang="en-GB"/>
            </a:lvl1pPr>
          </a:lstStyle>
          <a:p>
            <a:pPr lvl="0"/>
            <a:endParaRPr lang="en-GB"/>
          </a:p>
        </p:txBody>
      </p:sp>
      <p:sp>
        <p:nvSpPr>
          <p:cNvPr id="16" name="Google Shape;54;p194">
            <a:extLst>
              <a:ext uri="{FF2B5EF4-FFF2-40B4-BE49-F238E27FC236}">
                <a16:creationId xmlns:a16="http://schemas.microsoft.com/office/drawing/2014/main" xmlns="" id="{4A8C6A89-ECBA-481D-B27B-3EE016D37345}"/>
              </a:ext>
            </a:extLst>
          </p:cNvPr>
          <p:cNvSpPr txBox="1">
            <a:spLocks noGrp="1"/>
          </p:cNvSpPr>
          <p:nvPr>
            <p:ph type="sldNum" sz="quarter" idx="8"/>
          </p:nvPr>
        </p:nvSpPr>
        <p:spPr>
          <a:xfrm>
            <a:off x="1828800" y="312743"/>
            <a:ext cx="609603" cy="441326"/>
          </a:xfrm>
        </p:spPr>
        <p:txBody>
          <a:bodyPr/>
          <a:lstStyle>
            <a:lvl1pPr>
              <a:defRPr/>
            </a:lvl1pPr>
          </a:lstStyle>
          <a:p>
            <a:pPr lvl="0"/>
            <a:fld id="{A6666A03-415F-4D63-BB6E-5C4D242EB267}" type="slidenum">
              <a:t>‹#›</a:t>
            </a:fld>
            <a:endParaRPr lang="en-US"/>
          </a:p>
        </p:txBody>
      </p:sp>
      <p:sp>
        <p:nvSpPr>
          <p:cNvPr id="17" name="Google Shape;55;p194">
            <a:extLst>
              <a:ext uri="{FF2B5EF4-FFF2-40B4-BE49-F238E27FC236}">
                <a16:creationId xmlns:a16="http://schemas.microsoft.com/office/drawing/2014/main" xmlns="" id="{45A9A72E-9C26-4B22-A4D6-B3305E75E5AE}"/>
              </a:ext>
            </a:extLst>
          </p:cNvPr>
          <p:cNvSpPr txBox="1">
            <a:spLocks noGrp="1"/>
          </p:cNvSpPr>
          <p:nvPr>
            <p:ph type="dt" sz="half" idx="7"/>
          </p:nvPr>
        </p:nvSpPr>
        <p:spPr/>
        <p:txBody>
          <a:bodyPr/>
          <a:lstStyle>
            <a:lvl1pPr>
              <a:defRPr/>
            </a:lvl1pPr>
          </a:lstStyle>
          <a:p>
            <a:pPr lvl="0"/>
            <a:endParaRPr lang="en-GB"/>
          </a:p>
        </p:txBody>
      </p:sp>
      <p:sp>
        <p:nvSpPr>
          <p:cNvPr id="18" name="Google Shape;56;p194">
            <a:extLst>
              <a:ext uri="{FF2B5EF4-FFF2-40B4-BE49-F238E27FC236}">
                <a16:creationId xmlns:a16="http://schemas.microsoft.com/office/drawing/2014/main" xmlns="" id="{6E6CBB0C-1913-426D-9482-B572B9F02E45}"/>
              </a:ext>
            </a:extLst>
          </p:cNvPr>
          <p:cNvSpPr txBox="1">
            <a:spLocks noGrp="1"/>
          </p:cNvSpPr>
          <p:nvPr>
            <p:ph type="ftr" sz="quarter" idx="9"/>
          </p:nvPr>
        </p:nvSpPr>
        <p:spPr>
          <a:xfrm>
            <a:off x="402171" y="6410328"/>
            <a:ext cx="4510616" cy="366710"/>
          </a:xfrm>
        </p:spPr>
        <p:txBody>
          <a:bodyPr/>
          <a:lstStyle>
            <a:lvl1pPr>
              <a:defRPr/>
            </a:lvl1pPr>
          </a:lstStyle>
          <a:p>
            <a:pPr lvl="0"/>
            <a:endParaRPr lang="en-GB"/>
          </a:p>
        </p:txBody>
      </p:sp>
    </p:spTree>
    <p:extLst>
      <p:ext uri="{BB962C8B-B14F-4D97-AF65-F5344CB8AC3E}">
        <p14:creationId xmlns:p14="http://schemas.microsoft.com/office/powerpoint/2010/main" val="3520970434"/>
      </p:ext>
    </p:extLst>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xAndObj" preserve="1">
  <p:cSld name="TEXT_AND_OBJECT">
    <p:spTree>
      <p:nvGrpSpPr>
        <p:cNvPr id="1" name=""/>
        <p:cNvGrpSpPr/>
        <p:nvPr/>
      </p:nvGrpSpPr>
      <p:grpSpPr>
        <a:xfrm>
          <a:off x="0" y="0"/>
          <a:ext cx="0" cy="0"/>
          <a:chOff x="0" y="0"/>
          <a:chExt cx="0" cy="0"/>
        </a:xfrm>
      </p:grpSpPr>
      <p:sp>
        <p:nvSpPr>
          <p:cNvPr id="2" name="Google Shape;58;p195">
            <a:extLst>
              <a:ext uri="{FF2B5EF4-FFF2-40B4-BE49-F238E27FC236}">
                <a16:creationId xmlns:a16="http://schemas.microsoft.com/office/drawing/2014/main" xmlns="" id="{937DF1C9-BA46-4479-95D6-B1AB6DA10D2B}"/>
              </a:ext>
            </a:extLst>
          </p:cNvPr>
          <p:cNvSpPr txBox="1">
            <a:spLocks noGrp="1"/>
          </p:cNvSpPr>
          <p:nvPr>
            <p:ph type="title"/>
          </p:nvPr>
        </p:nvSpPr>
        <p:spPr>
          <a:xfrm>
            <a:off x="609603" y="963613"/>
            <a:ext cx="10972800" cy="665161"/>
          </a:xfrm>
        </p:spPr>
        <p:txBody>
          <a:bodyPr/>
          <a:lstStyle>
            <a:lvl1pPr>
              <a:defRPr/>
            </a:lvl1pPr>
          </a:lstStyle>
          <a:p>
            <a:pPr lvl="0"/>
            <a:endParaRPr lang="en-GB"/>
          </a:p>
        </p:txBody>
      </p:sp>
      <p:sp>
        <p:nvSpPr>
          <p:cNvPr id="3" name="Google Shape;59;p195">
            <a:extLst>
              <a:ext uri="{FF2B5EF4-FFF2-40B4-BE49-F238E27FC236}">
                <a16:creationId xmlns:a16="http://schemas.microsoft.com/office/drawing/2014/main" xmlns="" id="{4607B958-1699-4050-9324-F395C989B404}"/>
              </a:ext>
            </a:extLst>
          </p:cNvPr>
          <p:cNvSpPr txBox="1">
            <a:spLocks noGrp="1"/>
          </p:cNvSpPr>
          <p:nvPr>
            <p:ph type="body" idx="1"/>
          </p:nvPr>
        </p:nvSpPr>
        <p:spPr>
          <a:xfrm>
            <a:off x="624416" y="1916116"/>
            <a:ext cx="5369978" cy="4094161"/>
          </a:xfrm>
        </p:spPr>
        <p:txBody>
          <a:bodyPr/>
          <a:lstStyle>
            <a:lvl1pPr>
              <a:defRPr lang="en-GB"/>
            </a:lvl1pPr>
          </a:lstStyle>
          <a:p>
            <a:pPr lvl="0"/>
            <a:endParaRPr lang="en-GB"/>
          </a:p>
        </p:txBody>
      </p:sp>
      <p:sp>
        <p:nvSpPr>
          <p:cNvPr id="4" name="Google Shape;60;p195">
            <a:extLst>
              <a:ext uri="{FF2B5EF4-FFF2-40B4-BE49-F238E27FC236}">
                <a16:creationId xmlns:a16="http://schemas.microsoft.com/office/drawing/2014/main" xmlns="" id="{1EC2C8F3-3D6E-40B9-9EAB-C8CD2536323F}"/>
              </a:ext>
            </a:extLst>
          </p:cNvPr>
          <p:cNvSpPr txBox="1">
            <a:spLocks noGrp="1"/>
          </p:cNvSpPr>
          <p:nvPr>
            <p:ph idx="2"/>
          </p:nvPr>
        </p:nvSpPr>
        <p:spPr>
          <a:xfrm>
            <a:off x="6197602" y="1916116"/>
            <a:ext cx="5369987" cy="4094161"/>
          </a:xfrm>
        </p:spPr>
        <p:txBody>
          <a:bodyPr/>
          <a:lstStyle>
            <a:lvl1pPr>
              <a:defRPr lang="en-GB"/>
            </a:lvl1pPr>
          </a:lstStyle>
          <a:p>
            <a:pPr lvl="0"/>
            <a:endParaRPr lang="en-GB"/>
          </a:p>
        </p:txBody>
      </p:sp>
    </p:spTree>
    <p:extLst>
      <p:ext uri="{BB962C8B-B14F-4D97-AF65-F5344CB8AC3E}">
        <p14:creationId xmlns:p14="http://schemas.microsoft.com/office/powerpoint/2010/main" val="40854453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_OBJECTS">
    <p:bg>
      <p:bgPr>
        <a:solidFill>
          <a:srgbClr val="DEDEDE"/>
        </a:solidFill>
        <a:effectLst/>
      </p:bgPr>
    </p:bg>
    <p:spTree>
      <p:nvGrpSpPr>
        <p:cNvPr id="1" name=""/>
        <p:cNvGrpSpPr/>
        <p:nvPr/>
      </p:nvGrpSpPr>
      <p:grpSpPr>
        <a:xfrm>
          <a:off x="0" y="0"/>
          <a:ext cx="0" cy="0"/>
          <a:chOff x="0" y="0"/>
          <a:chExt cx="0" cy="0"/>
        </a:xfrm>
      </p:grpSpPr>
      <p:cxnSp>
        <p:nvCxnSpPr>
          <p:cNvPr id="2" name="Google Shape;62;p196">
            <a:extLst>
              <a:ext uri="{FF2B5EF4-FFF2-40B4-BE49-F238E27FC236}">
                <a16:creationId xmlns:a16="http://schemas.microsoft.com/office/drawing/2014/main" xmlns="" id="{12D26CF3-B8EA-42B8-92AF-8A89444B4676}"/>
              </a:ext>
            </a:extLst>
          </p:cNvPr>
          <p:cNvCxnSpPr/>
          <p:nvPr/>
        </p:nvCxnSpPr>
        <p:spPr>
          <a:xfrm rot="10799975" flipH="1">
            <a:off x="6083283" y="1576388"/>
            <a:ext cx="12701" cy="4818065"/>
          </a:xfrm>
          <a:prstGeom prst="straightConnector1">
            <a:avLst/>
          </a:prstGeom>
          <a:noFill/>
          <a:ln w="9528" cap="flat">
            <a:solidFill>
              <a:srgbClr val="424456"/>
            </a:solidFill>
            <a:custDash>
              <a:ds d="299906" sp="299906"/>
            </a:custDash>
            <a:round/>
          </a:ln>
        </p:spPr>
      </p:cxnSp>
      <p:sp>
        <p:nvSpPr>
          <p:cNvPr id="3" name="Google Shape;63;p196">
            <a:extLst>
              <a:ext uri="{FF2B5EF4-FFF2-40B4-BE49-F238E27FC236}">
                <a16:creationId xmlns:a16="http://schemas.microsoft.com/office/drawing/2014/main" xmlns="" id="{A1D93EAE-7064-4091-B293-9FE8CA28DCF7}"/>
              </a:ext>
            </a:extLst>
          </p:cNvPr>
          <p:cNvSpPr txBox="1">
            <a:spLocks noGrp="1"/>
          </p:cNvSpPr>
          <p:nvPr>
            <p:ph type="title"/>
          </p:nvPr>
        </p:nvSpPr>
        <p:spPr>
          <a:xfrm>
            <a:off x="402336" y="228600"/>
            <a:ext cx="11379195" cy="758952"/>
          </a:xfrm>
        </p:spPr>
        <p:txBody>
          <a:bodyPr/>
          <a:lstStyle>
            <a:lvl1pPr>
              <a:defRPr/>
            </a:lvl1pPr>
          </a:lstStyle>
          <a:p>
            <a:pPr lvl="0"/>
            <a:endParaRPr lang="en-GB"/>
          </a:p>
        </p:txBody>
      </p:sp>
      <p:sp>
        <p:nvSpPr>
          <p:cNvPr id="4" name="Google Shape;64;p196">
            <a:extLst>
              <a:ext uri="{FF2B5EF4-FFF2-40B4-BE49-F238E27FC236}">
                <a16:creationId xmlns:a16="http://schemas.microsoft.com/office/drawing/2014/main" xmlns="" id="{58F02509-DCC2-4947-879B-3EF55C8715D9}"/>
              </a:ext>
            </a:extLst>
          </p:cNvPr>
          <p:cNvSpPr txBox="1">
            <a:spLocks noGrp="1"/>
          </p:cNvSpPr>
          <p:nvPr>
            <p:ph idx="1"/>
          </p:nvPr>
        </p:nvSpPr>
        <p:spPr>
          <a:xfrm>
            <a:off x="402336" y="1371600"/>
            <a:ext cx="5384801" cy="4681727"/>
          </a:xfrm>
        </p:spPr>
        <p:txBody>
          <a:bodyPr/>
          <a:lstStyle>
            <a:lvl1pPr indent="-363538">
              <a:spcBef>
                <a:spcPts val="500"/>
              </a:spcBef>
              <a:buSzPts val="2125"/>
              <a:defRPr lang="en-GB" sz="2500"/>
            </a:lvl1pPr>
          </a:lstStyle>
          <a:p>
            <a:pPr lvl="0"/>
            <a:endParaRPr lang="en-GB"/>
          </a:p>
        </p:txBody>
      </p:sp>
      <p:sp>
        <p:nvSpPr>
          <p:cNvPr id="5" name="Google Shape;65;p196">
            <a:extLst>
              <a:ext uri="{FF2B5EF4-FFF2-40B4-BE49-F238E27FC236}">
                <a16:creationId xmlns:a16="http://schemas.microsoft.com/office/drawing/2014/main" xmlns="" id="{7F396621-9B98-435B-9857-898C489D8B6D}"/>
              </a:ext>
            </a:extLst>
          </p:cNvPr>
          <p:cNvSpPr txBox="1">
            <a:spLocks noGrp="1"/>
          </p:cNvSpPr>
          <p:nvPr>
            <p:ph idx="2"/>
          </p:nvPr>
        </p:nvSpPr>
        <p:spPr>
          <a:xfrm>
            <a:off x="6400800" y="1371600"/>
            <a:ext cx="5384801" cy="4681727"/>
          </a:xfrm>
        </p:spPr>
        <p:txBody>
          <a:bodyPr/>
          <a:lstStyle>
            <a:lvl1pPr indent="-363538">
              <a:spcBef>
                <a:spcPts val="500"/>
              </a:spcBef>
              <a:buSzPts val="2125"/>
              <a:defRPr lang="en-GB" sz="2500"/>
            </a:lvl1pPr>
          </a:lstStyle>
          <a:p>
            <a:pPr lvl="0"/>
            <a:endParaRPr lang="en-GB"/>
          </a:p>
        </p:txBody>
      </p:sp>
      <p:sp>
        <p:nvSpPr>
          <p:cNvPr id="6" name="Google Shape;66;p196">
            <a:extLst>
              <a:ext uri="{FF2B5EF4-FFF2-40B4-BE49-F238E27FC236}">
                <a16:creationId xmlns:a16="http://schemas.microsoft.com/office/drawing/2014/main" xmlns="" id="{584D81FF-6D1C-496B-BE9C-234234F1F895}"/>
              </a:ext>
            </a:extLst>
          </p:cNvPr>
          <p:cNvSpPr txBox="1">
            <a:spLocks noGrp="1"/>
          </p:cNvSpPr>
          <p:nvPr>
            <p:ph type="dt" sz="half" idx="7"/>
          </p:nvPr>
        </p:nvSpPr>
        <p:spPr>
          <a:xfrm>
            <a:off x="7721605" y="6410328"/>
            <a:ext cx="4059771" cy="365129"/>
          </a:xfrm>
        </p:spPr>
        <p:txBody>
          <a:bodyPr/>
          <a:lstStyle>
            <a:lvl1pPr>
              <a:defRPr/>
            </a:lvl1pPr>
          </a:lstStyle>
          <a:p>
            <a:pPr lvl="0"/>
            <a:endParaRPr lang="en-GB"/>
          </a:p>
        </p:txBody>
      </p:sp>
      <p:sp>
        <p:nvSpPr>
          <p:cNvPr id="7" name="Google Shape;67;p196">
            <a:extLst>
              <a:ext uri="{FF2B5EF4-FFF2-40B4-BE49-F238E27FC236}">
                <a16:creationId xmlns:a16="http://schemas.microsoft.com/office/drawing/2014/main" xmlns="" id="{878EA473-D424-4B67-9C68-5816286D30D3}"/>
              </a:ext>
            </a:extLst>
          </p:cNvPr>
          <p:cNvSpPr txBox="1">
            <a:spLocks noGrp="1"/>
          </p:cNvSpPr>
          <p:nvPr>
            <p:ph type="ftr" sz="quarter" idx="9"/>
          </p:nvPr>
        </p:nvSpPr>
        <p:spPr/>
        <p:txBody>
          <a:bodyPr/>
          <a:lstStyle>
            <a:lvl1pPr>
              <a:defRPr/>
            </a:lvl1pPr>
          </a:lstStyle>
          <a:p>
            <a:pPr lvl="0"/>
            <a:endParaRPr lang="en-GB"/>
          </a:p>
        </p:txBody>
      </p:sp>
      <p:sp>
        <p:nvSpPr>
          <p:cNvPr id="8" name="Google Shape;68;p196">
            <a:extLst>
              <a:ext uri="{FF2B5EF4-FFF2-40B4-BE49-F238E27FC236}">
                <a16:creationId xmlns:a16="http://schemas.microsoft.com/office/drawing/2014/main" xmlns="" id="{16AEB7F5-D192-4C9A-AC05-98106FC5C8CE}"/>
              </a:ext>
            </a:extLst>
          </p:cNvPr>
          <p:cNvSpPr txBox="1">
            <a:spLocks noGrp="1"/>
          </p:cNvSpPr>
          <p:nvPr>
            <p:ph type="sldNum" sz="quarter" idx="8"/>
          </p:nvPr>
        </p:nvSpPr>
        <p:spPr/>
        <p:txBody>
          <a:bodyPr/>
          <a:lstStyle>
            <a:lvl1pPr>
              <a:defRPr/>
            </a:lvl1pPr>
          </a:lstStyle>
          <a:p>
            <a:pPr lvl="0"/>
            <a:fld id="{3490F7C0-18F9-4D41-94A9-297CEBCB7856}" type="slidenum">
              <a:t>‹#›</a:t>
            </a:fld>
            <a:endParaRPr lang="en-US"/>
          </a:p>
        </p:txBody>
      </p:sp>
    </p:spTree>
    <p:extLst>
      <p:ext uri="{BB962C8B-B14F-4D97-AF65-F5344CB8AC3E}">
        <p14:creationId xmlns:p14="http://schemas.microsoft.com/office/powerpoint/2010/main" val="40501948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woTxTwoObj" preserve="1">
  <p:cSld name="TWO_OBJECTS_WITH_TEXT">
    <p:bg>
      <p:bgPr>
        <a:solidFill>
          <a:srgbClr val="DEDEDE"/>
        </a:solidFill>
        <a:effectLst/>
      </p:bgPr>
    </p:bg>
    <p:spTree>
      <p:nvGrpSpPr>
        <p:cNvPr id="1" name=""/>
        <p:cNvGrpSpPr/>
        <p:nvPr/>
      </p:nvGrpSpPr>
      <p:grpSpPr>
        <a:xfrm>
          <a:off x="0" y="0"/>
          <a:ext cx="0" cy="0"/>
          <a:chOff x="0" y="0"/>
          <a:chExt cx="0" cy="0"/>
        </a:xfrm>
      </p:grpSpPr>
      <p:cxnSp>
        <p:nvCxnSpPr>
          <p:cNvPr id="2" name="Google Shape;70;p197">
            <a:extLst>
              <a:ext uri="{FF2B5EF4-FFF2-40B4-BE49-F238E27FC236}">
                <a16:creationId xmlns:a16="http://schemas.microsoft.com/office/drawing/2014/main" xmlns="" id="{A843C8C7-3097-43BA-A2EC-C2DADD49357A}"/>
              </a:ext>
            </a:extLst>
          </p:cNvPr>
          <p:cNvCxnSpPr/>
          <p:nvPr/>
        </p:nvCxnSpPr>
        <p:spPr>
          <a:xfrm rot="10799991">
            <a:off x="6096003" y="2200274"/>
            <a:ext cx="0" cy="4187824"/>
          </a:xfrm>
          <a:prstGeom prst="straightConnector1">
            <a:avLst/>
          </a:prstGeom>
          <a:noFill/>
          <a:ln w="9528" cap="flat">
            <a:solidFill>
              <a:srgbClr val="424456"/>
            </a:solidFill>
            <a:custDash>
              <a:ds d="299906" sp="299906"/>
            </a:custDash>
            <a:round/>
          </a:ln>
        </p:spPr>
      </p:cxnSp>
      <p:sp>
        <p:nvSpPr>
          <p:cNvPr id="3" name="Google Shape;71;p197">
            <a:extLst>
              <a:ext uri="{FF2B5EF4-FFF2-40B4-BE49-F238E27FC236}">
                <a16:creationId xmlns:a16="http://schemas.microsoft.com/office/drawing/2014/main" xmlns="" id="{3C08E8FD-4986-47C4-8C9B-1EA721CC7FE1}"/>
              </a:ext>
            </a:extLst>
          </p:cNvPr>
          <p:cNvSpPr/>
          <p:nvPr/>
        </p:nvSpPr>
        <p:spPr>
          <a:xfrm>
            <a:off x="0" y="0"/>
            <a:ext cx="12191996" cy="1447796"/>
          </a:xfrm>
          <a:prstGeom prst="rect">
            <a:avLst/>
          </a:prstGeom>
          <a:solidFill>
            <a:srgbClr val="FFFFFF"/>
          </a:solidFill>
          <a:ln cap="flat">
            <a:noFill/>
            <a:prstDash val="solid"/>
          </a:ln>
        </p:spPr>
        <p:txBody>
          <a:bodyPr vert="horz" wrap="square" lIns="91421" tIns="45701" rIns="91421" bIns="45701" anchor="ctr"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0" i="0" u="none" strike="noStrike" kern="1200" cap="none" spc="0" baseline="0">
              <a:solidFill>
                <a:srgbClr val="000000"/>
              </a:solidFill>
              <a:uFillTx/>
              <a:latin typeface="Comic Sans MS"/>
              <a:ea typeface="Comic Sans MS"/>
              <a:cs typeface="Comic Sans MS"/>
            </a:endParaRPr>
          </a:p>
        </p:txBody>
      </p:sp>
      <p:sp>
        <p:nvSpPr>
          <p:cNvPr id="4" name="Google Shape;72;p197">
            <a:extLst>
              <a:ext uri="{FF2B5EF4-FFF2-40B4-BE49-F238E27FC236}">
                <a16:creationId xmlns:a16="http://schemas.microsoft.com/office/drawing/2014/main" xmlns="" id="{B7FCD3C9-A6E8-4DE0-BCBE-DE2E7C4A3F39}"/>
              </a:ext>
            </a:extLst>
          </p:cNvPr>
          <p:cNvSpPr/>
          <p:nvPr/>
        </p:nvSpPr>
        <p:spPr>
          <a:xfrm>
            <a:off x="0" y="6705596"/>
            <a:ext cx="12191996" cy="152403"/>
          </a:xfrm>
          <a:prstGeom prst="rect">
            <a:avLst/>
          </a:prstGeom>
          <a:solidFill>
            <a:srgbClr val="FFFFFF"/>
          </a:solidFill>
          <a:ln cap="flat">
            <a:noFill/>
            <a:prstDash val="solid"/>
          </a:ln>
        </p:spPr>
        <p:txBody>
          <a:bodyPr vert="horz" wrap="square" lIns="91421" tIns="45701" rIns="91421" bIns="45701" anchor="ctr"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0" i="0" u="none" strike="noStrike" kern="1200" cap="none" spc="0" baseline="0">
              <a:solidFill>
                <a:srgbClr val="000000"/>
              </a:solidFill>
              <a:uFillTx/>
              <a:latin typeface="Comic Sans MS"/>
              <a:ea typeface="Comic Sans MS"/>
              <a:cs typeface="Comic Sans MS"/>
            </a:endParaRPr>
          </a:p>
        </p:txBody>
      </p:sp>
      <p:sp>
        <p:nvSpPr>
          <p:cNvPr id="5" name="Google Shape;73;p197">
            <a:extLst>
              <a:ext uri="{FF2B5EF4-FFF2-40B4-BE49-F238E27FC236}">
                <a16:creationId xmlns:a16="http://schemas.microsoft.com/office/drawing/2014/main" xmlns="" id="{6EC83D12-E12E-46C1-832B-0A251F25E968}"/>
              </a:ext>
            </a:extLst>
          </p:cNvPr>
          <p:cNvSpPr/>
          <p:nvPr/>
        </p:nvSpPr>
        <p:spPr>
          <a:xfrm>
            <a:off x="0" y="0"/>
            <a:ext cx="203197" cy="6858000"/>
          </a:xfrm>
          <a:prstGeom prst="rect">
            <a:avLst/>
          </a:prstGeom>
          <a:solidFill>
            <a:srgbClr val="FFFFFF"/>
          </a:solidFill>
          <a:ln cap="flat">
            <a:noFill/>
            <a:prstDash val="solid"/>
          </a:ln>
        </p:spPr>
        <p:txBody>
          <a:bodyPr vert="horz" wrap="square" lIns="91421" tIns="45701" rIns="91421" bIns="45701" anchor="ctr"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0" i="0" u="none" strike="noStrike" kern="1200" cap="none" spc="0" baseline="0">
              <a:solidFill>
                <a:srgbClr val="000000"/>
              </a:solidFill>
              <a:uFillTx/>
              <a:latin typeface="Comic Sans MS"/>
              <a:ea typeface="Comic Sans MS"/>
              <a:cs typeface="Comic Sans MS"/>
            </a:endParaRPr>
          </a:p>
        </p:txBody>
      </p:sp>
      <p:sp>
        <p:nvSpPr>
          <p:cNvPr id="6" name="Google Shape;74;p197">
            <a:extLst>
              <a:ext uri="{FF2B5EF4-FFF2-40B4-BE49-F238E27FC236}">
                <a16:creationId xmlns:a16="http://schemas.microsoft.com/office/drawing/2014/main" xmlns="" id="{D150C921-7981-4AB8-89A3-B3038040F681}"/>
              </a:ext>
            </a:extLst>
          </p:cNvPr>
          <p:cNvSpPr/>
          <p:nvPr/>
        </p:nvSpPr>
        <p:spPr>
          <a:xfrm>
            <a:off x="11988798" y="0"/>
            <a:ext cx="203197" cy="6858000"/>
          </a:xfrm>
          <a:prstGeom prst="rect">
            <a:avLst/>
          </a:prstGeom>
          <a:solidFill>
            <a:srgbClr val="FFFFFF"/>
          </a:solidFill>
          <a:ln cap="flat">
            <a:noFill/>
            <a:prstDash val="solid"/>
          </a:ln>
        </p:spPr>
        <p:txBody>
          <a:bodyPr vert="horz" wrap="square" lIns="91421" tIns="45701" rIns="91421" bIns="45701" anchor="ctr"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0" i="0" u="none" strike="noStrike" kern="1200" cap="none" spc="0" baseline="0">
              <a:solidFill>
                <a:srgbClr val="000000"/>
              </a:solidFill>
              <a:uFillTx/>
              <a:latin typeface="Comic Sans MS"/>
              <a:ea typeface="Comic Sans MS"/>
              <a:cs typeface="Comic Sans MS"/>
            </a:endParaRPr>
          </a:p>
        </p:txBody>
      </p:sp>
      <p:sp>
        <p:nvSpPr>
          <p:cNvPr id="7" name="Google Shape;75;p197">
            <a:extLst>
              <a:ext uri="{FF2B5EF4-FFF2-40B4-BE49-F238E27FC236}">
                <a16:creationId xmlns:a16="http://schemas.microsoft.com/office/drawing/2014/main" xmlns="" id="{2E1B8C50-1B78-44FC-9A30-433583293B67}"/>
              </a:ext>
            </a:extLst>
          </p:cNvPr>
          <p:cNvSpPr/>
          <p:nvPr/>
        </p:nvSpPr>
        <p:spPr>
          <a:xfrm>
            <a:off x="203197" y="1371600"/>
            <a:ext cx="11777133" cy="914400"/>
          </a:xfrm>
          <a:prstGeom prst="rect">
            <a:avLst/>
          </a:prstGeom>
          <a:solidFill>
            <a:srgbClr val="FF0000"/>
          </a:solidFill>
          <a:ln cap="flat">
            <a:noFill/>
            <a:prstDash val="solid"/>
          </a:ln>
        </p:spPr>
        <p:txBody>
          <a:bodyPr vert="horz" wrap="square" lIns="91421" tIns="45701" rIns="91421" bIns="45701"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0" i="0" u="none" strike="noStrike" kern="1200" cap="none" spc="0" baseline="0">
              <a:solidFill>
                <a:srgbClr val="FFFFFF"/>
              </a:solidFill>
              <a:uFillTx/>
              <a:latin typeface="Comic Sans MS"/>
              <a:ea typeface="Comic Sans MS"/>
              <a:cs typeface="Comic Sans MS"/>
            </a:endParaRPr>
          </a:p>
        </p:txBody>
      </p:sp>
      <p:sp>
        <p:nvSpPr>
          <p:cNvPr id="8" name="Google Shape;76;p197">
            <a:extLst>
              <a:ext uri="{FF2B5EF4-FFF2-40B4-BE49-F238E27FC236}">
                <a16:creationId xmlns:a16="http://schemas.microsoft.com/office/drawing/2014/main" xmlns="" id="{CF798697-3821-494E-9642-4FD5DE40444A}"/>
              </a:ext>
            </a:extLst>
          </p:cNvPr>
          <p:cNvSpPr/>
          <p:nvPr/>
        </p:nvSpPr>
        <p:spPr>
          <a:xfrm>
            <a:off x="194730" y="6391271"/>
            <a:ext cx="11777133" cy="311152"/>
          </a:xfrm>
          <a:prstGeom prst="rect">
            <a:avLst/>
          </a:prstGeom>
          <a:solidFill>
            <a:srgbClr val="0042C7"/>
          </a:solidFill>
          <a:ln cap="flat">
            <a:noFill/>
            <a:prstDash val="solid"/>
          </a:ln>
        </p:spPr>
        <p:txBody>
          <a:bodyPr vert="horz" wrap="square" lIns="91421" tIns="45701" rIns="91421" bIns="45701" anchor="ctr"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0" i="0" u="none" strike="noStrike" kern="1200" cap="none" spc="0" baseline="0">
              <a:solidFill>
                <a:srgbClr val="000000"/>
              </a:solidFill>
              <a:uFillTx/>
              <a:latin typeface="Comic Sans MS"/>
              <a:ea typeface="Comic Sans MS"/>
              <a:cs typeface="Comic Sans MS"/>
            </a:endParaRPr>
          </a:p>
        </p:txBody>
      </p:sp>
      <p:cxnSp>
        <p:nvCxnSpPr>
          <p:cNvPr id="9" name="Google Shape;77;p197">
            <a:extLst>
              <a:ext uri="{FF2B5EF4-FFF2-40B4-BE49-F238E27FC236}">
                <a16:creationId xmlns:a16="http://schemas.microsoft.com/office/drawing/2014/main" xmlns="" id="{04DC8612-8422-4540-B872-AF5E3475404F}"/>
              </a:ext>
            </a:extLst>
          </p:cNvPr>
          <p:cNvCxnSpPr/>
          <p:nvPr/>
        </p:nvCxnSpPr>
        <p:spPr>
          <a:xfrm>
            <a:off x="203197" y="1279529"/>
            <a:ext cx="11777134" cy="0"/>
          </a:xfrm>
          <a:prstGeom prst="straightConnector1">
            <a:avLst/>
          </a:prstGeom>
          <a:noFill/>
          <a:ln w="11420" cap="flat">
            <a:solidFill>
              <a:srgbClr val="0039AE"/>
            </a:solidFill>
            <a:custDash>
              <a:ds d="300096" sp="300096"/>
            </a:custDash>
            <a:round/>
          </a:ln>
        </p:spPr>
      </p:cxnSp>
      <p:sp>
        <p:nvSpPr>
          <p:cNvPr id="10" name="Google Shape;78;p197">
            <a:extLst>
              <a:ext uri="{FF2B5EF4-FFF2-40B4-BE49-F238E27FC236}">
                <a16:creationId xmlns:a16="http://schemas.microsoft.com/office/drawing/2014/main" xmlns="" id="{323D50D2-81A0-46F5-82AC-8F9E787ED021}"/>
              </a:ext>
            </a:extLst>
          </p:cNvPr>
          <p:cNvSpPr/>
          <p:nvPr/>
        </p:nvSpPr>
        <p:spPr>
          <a:xfrm>
            <a:off x="203197" y="155576"/>
            <a:ext cx="11777133" cy="6546847"/>
          </a:xfrm>
          <a:prstGeom prst="rect">
            <a:avLst/>
          </a:prstGeom>
          <a:noFill/>
          <a:ln w="9528" cap="flat">
            <a:solidFill>
              <a:srgbClr val="0039AE"/>
            </a:solidFill>
            <a:prstDash val="solid"/>
            <a:miter/>
          </a:ln>
        </p:spPr>
        <p:txBody>
          <a:bodyPr vert="horz" wrap="square" lIns="91421" tIns="45701" rIns="91421" bIns="45701" anchor="ctr"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0" i="0" u="none" strike="noStrike" kern="1200" cap="none" spc="0" baseline="0">
              <a:solidFill>
                <a:srgbClr val="000000"/>
              </a:solidFill>
              <a:uFillTx/>
              <a:latin typeface="Comic Sans MS"/>
              <a:ea typeface="Comic Sans MS"/>
              <a:cs typeface="Comic Sans MS"/>
            </a:endParaRPr>
          </a:p>
        </p:txBody>
      </p:sp>
      <p:sp>
        <p:nvSpPr>
          <p:cNvPr id="11" name="Google Shape;79;p197">
            <a:extLst>
              <a:ext uri="{FF2B5EF4-FFF2-40B4-BE49-F238E27FC236}">
                <a16:creationId xmlns:a16="http://schemas.microsoft.com/office/drawing/2014/main" xmlns="" id="{EC270EA3-DE57-4BE6-857C-01A59A54A7DA}"/>
              </a:ext>
            </a:extLst>
          </p:cNvPr>
          <p:cNvSpPr/>
          <p:nvPr/>
        </p:nvSpPr>
        <p:spPr>
          <a:xfrm>
            <a:off x="5689597" y="955676"/>
            <a:ext cx="812801" cy="609603"/>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 2700000 f2 0"/>
              <a:gd name="f15" fmla="*/ f9 f1 1"/>
              <a:gd name="f16" fmla="*/ f10 f1 1"/>
              <a:gd name="f17" fmla="?: f11 f4 1"/>
              <a:gd name="f18" fmla="?: f12 f5 1"/>
              <a:gd name="f19" fmla="?: f13 f6 1"/>
              <a:gd name="f20" fmla="+- f14 0 f2"/>
              <a:gd name="f21" fmla="*/ f15 1 f3"/>
              <a:gd name="f22" fmla="*/ f16 1 f3"/>
              <a:gd name="f23" fmla="*/ f17 1 21600"/>
              <a:gd name="f24" fmla="*/ f18 1 21600"/>
              <a:gd name="f25" fmla="*/ 21600 f17 1"/>
              <a:gd name="f26" fmla="*/ 21600 f18 1"/>
              <a:gd name="f27" fmla="+- f20 f2 0"/>
              <a:gd name="f28" fmla="+- f21 0 f2"/>
              <a:gd name="f29" fmla="+- f22 0 f2"/>
              <a:gd name="f30" fmla="min f24 f23"/>
              <a:gd name="f31" fmla="*/ f25 1 f19"/>
              <a:gd name="f32" fmla="*/ f26 1 f19"/>
              <a:gd name="f33" fmla="*/ f27 f8 1"/>
              <a:gd name="f34" fmla="val f31"/>
              <a:gd name="f35" fmla="val f32"/>
              <a:gd name="f36" fmla="*/ f33 1 f1"/>
              <a:gd name="f37" fmla="*/ f7 f30 1"/>
              <a:gd name="f38" fmla="+- f35 0 f7"/>
              <a:gd name="f39" fmla="+- f34 0 f7"/>
              <a:gd name="f40" fmla="+- 0 0 f36"/>
              <a:gd name="f41" fmla="*/ f38 1 2"/>
              <a:gd name="f42" fmla="*/ f39 1 2"/>
              <a:gd name="f43" fmla="+- 0 0 f40"/>
              <a:gd name="f44" fmla="+- f7 f41 0"/>
              <a:gd name="f45" fmla="+- f7 f42 0"/>
              <a:gd name="f46" fmla="*/ f43 f1 1"/>
              <a:gd name="f47" fmla="*/ f42 f30 1"/>
              <a:gd name="f48" fmla="*/ f41 f30 1"/>
              <a:gd name="f49" fmla="*/ f46 1 f8"/>
              <a:gd name="f50" fmla="*/ f44 f30 1"/>
              <a:gd name="f51" fmla="+- f49 0 f2"/>
              <a:gd name="f52" fmla="cos 1 f51"/>
              <a:gd name="f53" fmla="sin 1 f51"/>
              <a:gd name="f54" fmla="+- 0 0 f52"/>
              <a:gd name="f55" fmla="+- 0 0 f53"/>
              <a:gd name="f56" fmla="+- 0 0 f54"/>
              <a:gd name="f57" fmla="+- 0 0 f55"/>
              <a:gd name="f58" fmla="val f56"/>
              <a:gd name="f59" fmla="val f57"/>
              <a:gd name="f60" fmla="*/ f58 f42 1"/>
              <a:gd name="f61" fmla="*/ f59 f41 1"/>
              <a:gd name="f62" fmla="+- f45 0 f60"/>
              <a:gd name="f63" fmla="+- f45 f60 0"/>
              <a:gd name="f64" fmla="+- f44 0 f61"/>
              <a:gd name="f65" fmla="+- f44 f61 0"/>
              <a:gd name="f66" fmla="*/ f62 f30 1"/>
              <a:gd name="f67" fmla="*/ f64 f30 1"/>
              <a:gd name="f68" fmla="*/ f63 f30 1"/>
              <a:gd name="f69" fmla="*/ f65 f30 1"/>
            </a:gdLst>
            <a:ahLst/>
            <a:cxnLst>
              <a:cxn ang="3cd4">
                <a:pos x="hc" y="t"/>
              </a:cxn>
              <a:cxn ang="0">
                <a:pos x="r" y="vc"/>
              </a:cxn>
              <a:cxn ang="cd4">
                <a:pos x="hc" y="b"/>
              </a:cxn>
              <a:cxn ang="cd2">
                <a:pos x="l" y="vc"/>
              </a:cxn>
              <a:cxn ang="f28">
                <a:pos x="f66" y="f67"/>
              </a:cxn>
              <a:cxn ang="f29">
                <a:pos x="f66" y="f69"/>
              </a:cxn>
              <a:cxn ang="f29">
                <a:pos x="f68" y="f69"/>
              </a:cxn>
              <a:cxn ang="f28">
                <a:pos x="f68" y="f67"/>
              </a:cxn>
            </a:cxnLst>
            <a:rect l="f66" t="f67" r="f68" b="f69"/>
            <a:pathLst>
              <a:path>
                <a:moveTo>
                  <a:pt x="f37" y="f50"/>
                </a:moveTo>
                <a:arcTo wR="f47" hR="f48" stAng="f1" swAng="f0"/>
                <a:close/>
              </a:path>
            </a:pathLst>
          </a:custGeom>
          <a:solidFill>
            <a:srgbClr val="FFFFFF"/>
          </a:solidFill>
          <a:ln cap="flat">
            <a:noFill/>
            <a:prstDash val="solid"/>
          </a:ln>
        </p:spPr>
        <p:txBody>
          <a:bodyPr vert="horz" wrap="square" lIns="91421" tIns="45701" rIns="91421" bIns="45701"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0" i="0" u="none" strike="noStrike" kern="1200" cap="none" spc="0" baseline="0">
              <a:solidFill>
                <a:srgbClr val="FFFFFF"/>
              </a:solidFill>
              <a:uFillTx/>
              <a:latin typeface="Comic Sans MS"/>
              <a:ea typeface="Comic Sans MS"/>
              <a:cs typeface="Comic Sans MS"/>
            </a:endParaRPr>
          </a:p>
        </p:txBody>
      </p:sp>
      <p:sp>
        <p:nvSpPr>
          <p:cNvPr id="12" name="Google Shape;80;p197">
            <a:extLst>
              <a:ext uri="{FF2B5EF4-FFF2-40B4-BE49-F238E27FC236}">
                <a16:creationId xmlns:a16="http://schemas.microsoft.com/office/drawing/2014/main" xmlns="" id="{92BC6C70-BB3C-45D4-BE16-298C67A7334D}"/>
              </a:ext>
            </a:extLst>
          </p:cNvPr>
          <p:cNvSpPr/>
          <p:nvPr/>
        </p:nvSpPr>
        <p:spPr>
          <a:xfrm>
            <a:off x="5816598" y="1050929"/>
            <a:ext cx="558798" cy="420688"/>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 2700000 f2 0"/>
              <a:gd name="f15" fmla="*/ f9 f1 1"/>
              <a:gd name="f16" fmla="*/ f10 f1 1"/>
              <a:gd name="f17" fmla="?: f11 f4 1"/>
              <a:gd name="f18" fmla="?: f12 f5 1"/>
              <a:gd name="f19" fmla="?: f13 f6 1"/>
              <a:gd name="f20" fmla="+- f14 0 f2"/>
              <a:gd name="f21" fmla="*/ f15 1 f3"/>
              <a:gd name="f22" fmla="*/ f16 1 f3"/>
              <a:gd name="f23" fmla="*/ f17 1 21600"/>
              <a:gd name="f24" fmla="*/ f18 1 21600"/>
              <a:gd name="f25" fmla="*/ 21600 f17 1"/>
              <a:gd name="f26" fmla="*/ 21600 f18 1"/>
              <a:gd name="f27" fmla="+- f20 f2 0"/>
              <a:gd name="f28" fmla="+- f21 0 f2"/>
              <a:gd name="f29" fmla="+- f22 0 f2"/>
              <a:gd name="f30" fmla="min f24 f23"/>
              <a:gd name="f31" fmla="*/ f25 1 f19"/>
              <a:gd name="f32" fmla="*/ f26 1 f19"/>
              <a:gd name="f33" fmla="*/ f27 f8 1"/>
              <a:gd name="f34" fmla="val f31"/>
              <a:gd name="f35" fmla="val f32"/>
              <a:gd name="f36" fmla="*/ f33 1 f1"/>
              <a:gd name="f37" fmla="*/ f7 f30 1"/>
              <a:gd name="f38" fmla="+- f35 0 f7"/>
              <a:gd name="f39" fmla="+- f34 0 f7"/>
              <a:gd name="f40" fmla="+- 0 0 f36"/>
              <a:gd name="f41" fmla="*/ f38 1 2"/>
              <a:gd name="f42" fmla="*/ f39 1 2"/>
              <a:gd name="f43" fmla="+- 0 0 f40"/>
              <a:gd name="f44" fmla="+- f7 f41 0"/>
              <a:gd name="f45" fmla="+- f7 f42 0"/>
              <a:gd name="f46" fmla="*/ f43 f1 1"/>
              <a:gd name="f47" fmla="*/ f42 f30 1"/>
              <a:gd name="f48" fmla="*/ f41 f30 1"/>
              <a:gd name="f49" fmla="*/ f46 1 f8"/>
              <a:gd name="f50" fmla="*/ f44 f30 1"/>
              <a:gd name="f51" fmla="+- f49 0 f2"/>
              <a:gd name="f52" fmla="cos 1 f51"/>
              <a:gd name="f53" fmla="sin 1 f51"/>
              <a:gd name="f54" fmla="+- 0 0 f52"/>
              <a:gd name="f55" fmla="+- 0 0 f53"/>
              <a:gd name="f56" fmla="+- 0 0 f54"/>
              <a:gd name="f57" fmla="+- 0 0 f55"/>
              <a:gd name="f58" fmla="val f56"/>
              <a:gd name="f59" fmla="val f57"/>
              <a:gd name="f60" fmla="*/ f58 f42 1"/>
              <a:gd name="f61" fmla="*/ f59 f41 1"/>
              <a:gd name="f62" fmla="+- f45 0 f60"/>
              <a:gd name="f63" fmla="+- f45 f60 0"/>
              <a:gd name="f64" fmla="+- f44 0 f61"/>
              <a:gd name="f65" fmla="+- f44 f61 0"/>
              <a:gd name="f66" fmla="*/ f62 f30 1"/>
              <a:gd name="f67" fmla="*/ f64 f30 1"/>
              <a:gd name="f68" fmla="*/ f63 f30 1"/>
              <a:gd name="f69" fmla="*/ f65 f30 1"/>
            </a:gdLst>
            <a:ahLst/>
            <a:cxnLst>
              <a:cxn ang="3cd4">
                <a:pos x="hc" y="t"/>
              </a:cxn>
              <a:cxn ang="0">
                <a:pos x="r" y="vc"/>
              </a:cxn>
              <a:cxn ang="cd4">
                <a:pos x="hc" y="b"/>
              </a:cxn>
              <a:cxn ang="cd2">
                <a:pos x="l" y="vc"/>
              </a:cxn>
              <a:cxn ang="f28">
                <a:pos x="f66" y="f67"/>
              </a:cxn>
              <a:cxn ang="f29">
                <a:pos x="f66" y="f69"/>
              </a:cxn>
              <a:cxn ang="f29">
                <a:pos x="f68" y="f69"/>
              </a:cxn>
              <a:cxn ang="f28">
                <a:pos x="f68" y="f67"/>
              </a:cxn>
            </a:cxnLst>
            <a:rect l="f66" t="f67" r="f68" b="f69"/>
            <a:pathLst>
              <a:path>
                <a:moveTo>
                  <a:pt x="f37" y="f50"/>
                </a:moveTo>
                <a:arcTo wR="f47" hR="f48" stAng="f1" swAng="f0"/>
                <a:close/>
              </a:path>
            </a:pathLst>
          </a:custGeom>
          <a:solidFill>
            <a:srgbClr val="FFFFFF"/>
          </a:solidFill>
          <a:ln w="50804" cap="rnd">
            <a:solidFill>
              <a:srgbClr val="0039AE"/>
            </a:solidFill>
            <a:prstDash val="solid"/>
            <a:round/>
          </a:ln>
        </p:spPr>
        <p:txBody>
          <a:bodyPr vert="horz" wrap="square" lIns="91421" tIns="45701" rIns="91421" bIns="45701"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0" i="0" u="none" strike="noStrike" kern="1200" cap="none" spc="0" baseline="0">
              <a:solidFill>
                <a:srgbClr val="FFFFFF"/>
              </a:solidFill>
              <a:uFillTx/>
              <a:latin typeface="Comic Sans MS"/>
              <a:ea typeface="Comic Sans MS"/>
              <a:cs typeface="Comic Sans MS"/>
            </a:endParaRPr>
          </a:p>
        </p:txBody>
      </p:sp>
      <p:sp>
        <p:nvSpPr>
          <p:cNvPr id="13" name="Google Shape;81;p197">
            <a:extLst>
              <a:ext uri="{FF2B5EF4-FFF2-40B4-BE49-F238E27FC236}">
                <a16:creationId xmlns:a16="http://schemas.microsoft.com/office/drawing/2014/main" xmlns="" id="{C10A873D-4914-4798-B051-2D7FC9E85BF4}"/>
              </a:ext>
            </a:extLst>
          </p:cNvPr>
          <p:cNvSpPr txBox="1">
            <a:spLocks noGrp="1"/>
          </p:cNvSpPr>
          <p:nvPr>
            <p:ph type="body" idx="1"/>
          </p:nvPr>
        </p:nvSpPr>
        <p:spPr>
          <a:xfrm>
            <a:off x="402336" y="1524003"/>
            <a:ext cx="5386913" cy="732973"/>
          </a:xfrm>
          <a:effectLst>
            <a:outerShdw dist="25402" dir="5400000" algn="tl">
              <a:srgbClr val="000000">
                <a:alpha val="32941"/>
              </a:srgbClr>
            </a:outerShdw>
          </a:effectLst>
        </p:spPr>
        <p:txBody>
          <a:bodyPr anchor="ctr"/>
          <a:lstStyle>
            <a:lvl1pPr indent="-228600">
              <a:spcBef>
                <a:spcPts val="440"/>
              </a:spcBef>
              <a:buNone/>
              <a:defRPr lang="en-GB" sz="2200" b="1">
                <a:solidFill>
                  <a:srgbClr val="FFFFFF"/>
                </a:solidFill>
              </a:defRPr>
            </a:lvl1pPr>
          </a:lstStyle>
          <a:p>
            <a:pPr lvl="0"/>
            <a:endParaRPr lang="en-GB"/>
          </a:p>
        </p:txBody>
      </p:sp>
      <p:sp>
        <p:nvSpPr>
          <p:cNvPr id="14" name="Google Shape;82;p197">
            <a:extLst>
              <a:ext uri="{FF2B5EF4-FFF2-40B4-BE49-F238E27FC236}">
                <a16:creationId xmlns:a16="http://schemas.microsoft.com/office/drawing/2014/main" xmlns="" id="{0A6F9A2A-2CCE-4E1B-A282-AF54FE80733C}"/>
              </a:ext>
            </a:extLst>
          </p:cNvPr>
          <p:cNvSpPr txBox="1">
            <a:spLocks noGrp="1"/>
          </p:cNvSpPr>
          <p:nvPr>
            <p:ph type="body" idx="3"/>
          </p:nvPr>
        </p:nvSpPr>
        <p:spPr>
          <a:xfrm>
            <a:off x="6388437" y="1524003"/>
            <a:ext cx="5389034" cy="731520"/>
          </a:xfrm>
          <a:effectLst>
            <a:outerShdw dist="25402" dir="5400000" algn="tl">
              <a:srgbClr val="000000">
                <a:alpha val="32941"/>
              </a:srgbClr>
            </a:outerShdw>
          </a:effectLst>
        </p:spPr>
        <p:txBody>
          <a:bodyPr anchor="ctr"/>
          <a:lstStyle>
            <a:lvl1pPr indent="-228600">
              <a:spcBef>
                <a:spcPts val="440"/>
              </a:spcBef>
              <a:buNone/>
              <a:defRPr lang="en-GB" sz="2200" b="1">
                <a:solidFill>
                  <a:srgbClr val="FFFFFF"/>
                </a:solidFill>
              </a:defRPr>
            </a:lvl1pPr>
          </a:lstStyle>
          <a:p>
            <a:pPr lvl="0"/>
            <a:endParaRPr lang="en-GB"/>
          </a:p>
        </p:txBody>
      </p:sp>
      <p:sp>
        <p:nvSpPr>
          <p:cNvPr id="15" name="Google Shape;83;p197">
            <a:extLst>
              <a:ext uri="{FF2B5EF4-FFF2-40B4-BE49-F238E27FC236}">
                <a16:creationId xmlns:a16="http://schemas.microsoft.com/office/drawing/2014/main" xmlns="" id="{F8FEC0B2-C199-44FB-AA26-68F4CE65B366}"/>
              </a:ext>
            </a:extLst>
          </p:cNvPr>
          <p:cNvSpPr txBox="1">
            <a:spLocks noGrp="1"/>
          </p:cNvSpPr>
          <p:nvPr>
            <p:ph idx="2"/>
          </p:nvPr>
        </p:nvSpPr>
        <p:spPr>
          <a:xfrm>
            <a:off x="402336" y="2471385"/>
            <a:ext cx="5388860" cy="3818406"/>
          </a:xfrm>
        </p:spPr>
        <p:txBody>
          <a:bodyPr/>
          <a:lstStyle>
            <a:lvl1pPr indent="-325755">
              <a:spcBef>
                <a:spcPts val="360"/>
              </a:spcBef>
              <a:buSzPts val="1530"/>
              <a:defRPr lang="en-GB"/>
            </a:lvl1pPr>
          </a:lstStyle>
          <a:p>
            <a:pPr lvl="0"/>
            <a:endParaRPr lang="en-GB"/>
          </a:p>
        </p:txBody>
      </p:sp>
      <p:sp>
        <p:nvSpPr>
          <p:cNvPr id="16" name="Google Shape;84;p197">
            <a:extLst>
              <a:ext uri="{FF2B5EF4-FFF2-40B4-BE49-F238E27FC236}">
                <a16:creationId xmlns:a16="http://schemas.microsoft.com/office/drawing/2014/main" xmlns="" id="{C2CA89B1-FFE5-4EFC-B2D7-75407EEFA76E}"/>
              </a:ext>
            </a:extLst>
          </p:cNvPr>
          <p:cNvSpPr txBox="1">
            <a:spLocks noGrp="1"/>
          </p:cNvSpPr>
          <p:nvPr>
            <p:ph idx="4"/>
          </p:nvPr>
        </p:nvSpPr>
        <p:spPr>
          <a:xfrm>
            <a:off x="6400800" y="2471385"/>
            <a:ext cx="5384801" cy="3822191"/>
          </a:xfrm>
        </p:spPr>
        <p:txBody>
          <a:bodyPr/>
          <a:lstStyle>
            <a:lvl1pPr indent="-325755">
              <a:spcBef>
                <a:spcPts val="360"/>
              </a:spcBef>
              <a:buSzPts val="1530"/>
              <a:defRPr lang="en-GB"/>
            </a:lvl1pPr>
          </a:lstStyle>
          <a:p>
            <a:pPr lvl="0"/>
            <a:endParaRPr lang="en-GB"/>
          </a:p>
        </p:txBody>
      </p:sp>
      <p:sp>
        <p:nvSpPr>
          <p:cNvPr id="17" name="Google Shape;85;p197">
            <a:extLst>
              <a:ext uri="{FF2B5EF4-FFF2-40B4-BE49-F238E27FC236}">
                <a16:creationId xmlns:a16="http://schemas.microsoft.com/office/drawing/2014/main" xmlns="" id="{4E2EA76F-2DE5-4639-82FC-281B52134D0B}"/>
              </a:ext>
            </a:extLst>
          </p:cNvPr>
          <p:cNvSpPr txBox="1">
            <a:spLocks noGrp="1"/>
          </p:cNvSpPr>
          <p:nvPr>
            <p:ph type="title"/>
          </p:nvPr>
        </p:nvSpPr>
        <p:spPr/>
        <p:txBody>
          <a:bodyPr/>
          <a:lstStyle>
            <a:lvl1pPr>
              <a:defRPr/>
            </a:lvl1pPr>
          </a:lstStyle>
          <a:p>
            <a:pPr lvl="0"/>
            <a:endParaRPr lang="en-GB"/>
          </a:p>
        </p:txBody>
      </p:sp>
      <p:sp>
        <p:nvSpPr>
          <p:cNvPr id="18" name="Google Shape;86;p197">
            <a:extLst>
              <a:ext uri="{FF2B5EF4-FFF2-40B4-BE49-F238E27FC236}">
                <a16:creationId xmlns:a16="http://schemas.microsoft.com/office/drawing/2014/main" xmlns="" id="{8898C027-D6A5-4EE2-8CC9-B54B1F7C794B}"/>
              </a:ext>
            </a:extLst>
          </p:cNvPr>
          <p:cNvSpPr txBox="1">
            <a:spLocks noGrp="1"/>
          </p:cNvSpPr>
          <p:nvPr>
            <p:ph type="dt" sz="half" idx="7"/>
          </p:nvPr>
        </p:nvSpPr>
        <p:spPr/>
        <p:txBody>
          <a:bodyPr/>
          <a:lstStyle>
            <a:lvl1pPr>
              <a:defRPr/>
            </a:lvl1pPr>
          </a:lstStyle>
          <a:p>
            <a:pPr lvl="0"/>
            <a:endParaRPr lang="en-GB"/>
          </a:p>
        </p:txBody>
      </p:sp>
      <p:sp>
        <p:nvSpPr>
          <p:cNvPr id="19" name="Google Shape;87;p197">
            <a:extLst>
              <a:ext uri="{FF2B5EF4-FFF2-40B4-BE49-F238E27FC236}">
                <a16:creationId xmlns:a16="http://schemas.microsoft.com/office/drawing/2014/main" xmlns="" id="{5A83A615-2523-4601-B2B2-906AC359348A}"/>
              </a:ext>
            </a:extLst>
          </p:cNvPr>
          <p:cNvSpPr txBox="1">
            <a:spLocks noGrp="1"/>
          </p:cNvSpPr>
          <p:nvPr>
            <p:ph type="ftr" sz="quarter" idx="9"/>
          </p:nvPr>
        </p:nvSpPr>
        <p:spPr>
          <a:xfrm>
            <a:off x="406395" y="6410328"/>
            <a:ext cx="4775197" cy="365129"/>
          </a:xfrm>
        </p:spPr>
        <p:txBody>
          <a:bodyPr/>
          <a:lstStyle>
            <a:lvl1pPr>
              <a:defRPr/>
            </a:lvl1pPr>
          </a:lstStyle>
          <a:p>
            <a:pPr lvl="0"/>
            <a:endParaRPr lang="en-GB"/>
          </a:p>
        </p:txBody>
      </p:sp>
      <p:sp>
        <p:nvSpPr>
          <p:cNvPr id="20" name="Google Shape;88;p197">
            <a:extLst>
              <a:ext uri="{FF2B5EF4-FFF2-40B4-BE49-F238E27FC236}">
                <a16:creationId xmlns:a16="http://schemas.microsoft.com/office/drawing/2014/main" xmlns="" id="{F0A7AB67-C259-4E30-9DC3-79EFC8D91417}"/>
              </a:ext>
            </a:extLst>
          </p:cNvPr>
          <p:cNvSpPr txBox="1">
            <a:spLocks noGrp="1"/>
          </p:cNvSpPr>
          <p:nvPr>
            <p:ph type="sldNum" sz="quarter" idx="8"/>
          </p:nvPr>
        </p:nvSpPr>
        <p:spPr>
          <a:xfrm>
            <a:off x="5791196" y="1042992"/>
            <a:ext cx="609603" cy="441326"/>
          </a:xfrm>
        </p:spPr>
        <p:txBody>
          <a:bodyPr/>
          <a:lstStyle>
            <a:lvl1pPr>
              <a:defRPr/>
            </a:lvl1pPr>
          </a:lstStyle>
          <a:p>
            <a:pPr lvl="0"/>
            <a:fld id="{41BA7BB6-15A3-4A6E-887C-9FDA8E4CC26B}" type="slidenum">
              <a:t>‹#›</a:t>
            </a:fld>
            <a:endParaRPr lang="en-US"/>
          </a:p>
        </p:txBody>
      </p:sp>
    </p:spTree>
    <p:extLst>
      <p:ext uri="{BB962C8B-B14F-4D97-AF65-F5344CB8AC3E}">
        <p14:creationId xmlns:p14="http://schemas.microsoft.com/office/powerpoint/2010/main" val="731897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picTx" preserve="1">
  <p:cSld name="PICTURE_WITH_CAPTION_TEXT">
    <p:spTree>
      <p:nvGrpSpPr>
        <p:cNvPr id="1" name=""/>
        <p:cNvGrpSpPr/>
        <p:nvPr/>
      </p:nvGrpSpPr>
      <p:grpSpPr>
        <a:xfrm>
          <a:off x="0" y="0"/>
          <a:ext cx="0" cy="0"/>
          <a:chOff x="0" y="0"/>
          <a:chExt cx="0" cy="0"/>
        </a:xfrm>
      </p:grpSpPr>
      <p:cxnSp>
        <p:nvCxnSpPr>
          <p:cNvPr id="2" name="Google Shape;90;p198">
            <a:extLst>
              <a:ext uri="{FF2B5EF4-FFF2-40B4-BE49-F238E27FC236}">
                <a16:creationId xmlns:a16="http://schemas.microsoft.com/office/drawing/2014/main" xmlns="" id="{74B9C0F8-E74E-4C89-937F-9C17691BB1D3}"/>
              </a:ext>
            </a:extLst>
          </p:cNvPr>
          <p:cNvCxnSpPr/>
          <p:nvPr/>
        </p:nvCxnSpPr>
        <p:spPr>
          <a:xfrm>
            <a:off x="203197" y="533396"/>
            <a:ext cx="11777134" cy="0"/>
          </a:xfrm>
          <a:prstGeom prst="straightConnector1">
            <a:avLst/>
          </a:prstGeom>
          <a:noFill/>
          <a:ln w="11420" cap="flat">
            <a:solidFill>
              <a:srgbClr val="0039AE"/>
            </a:solidFill>
            <a:custDash>
              <a:ds d="300096" sp="300096"/>
            </a:custDash>
            <a:round/>
          </a:ln>
        </p:spPr>
      </p:cxnSp>
      <p:sp>
        <p:nvSpPr>
          <p:cNvPr id="3" name="Google Shape;91;p198">
            <a:extLst>
              <a:ext uri="{FF2B5EF4-FFF2-40B4-BE49-F238E27FC236}">
                <a16:creationId xmlns:a16="http://schemas.microsoft.com/office/drawing/2014/main" xmlns="" id="{D081EAE9-6AD4-4449-A6C5-A797154E9CAB}"/>
              </a:ext>
            </a:extLst>
          </p:cNvPr>
          <p:cNvSpPr/>
          <p:nvPr/>
        </p:nvSpPr>
        <p:spPr>
          <a:xfrm>
            <a:off x="0" y="6705596"/>
            <a:ext cx="12191996" cy="152403"/>
          </a:xfrm>
          <a:prstGeom prst="rect">
            <a:avLst/>
          </a:prstGeom>
          <a:solidFill>
            <a:srgbClr val="FFFFFF"/>
          </a:solidFill>
          <a:ln cap="flat">
            <a:noFill/>
            <a:prstDash val="solid"/>
          </a:ln>
        </p:spPr>
        <p:txBody>
          <a:bodyPr vert="horz" wrap="square" lIns="91421" tIns="45701" rIns="91421" bIns="45701" anchor="ctr"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0" i="0" u="none" strike="noStrike" kern="1200" cap="none" spc="0" baseline="0">
              <a:solidFill>
                <a:srgbClr val="000000"/>
              </a:solidFill>
              <a:uFillTx/>
              <a:latin typeface="Comic Sans MS"/>
              <a:ea typeface="Comic Sans MS"/>
              <a:cs typeface="Comic Sans MS"/>
            </a:endParaRPr>
          </a:p>
        </p:txBody>
      </p:sp>
      <p:sp>
        <p:nvSpPr>
          <p:cNvPr id="4" name="Google Shape;92;p198">
            <a:extLst>
              <a:ext uri="{FF2B5EF4-FFF2-40B4-BE49-F238E27FC236}">
                <a16:creationId xmlns:a16="http://schemas.microsoft.com/office/drawing/2014/main" xmlns="" id="{4956894B-250E-4DF6-A57B-F5CEC746608F}"/>
              </a:ext>
            </a:extLst>
          </p:cNvPr>
          <p:cNvSpPr/>
          <p:nvPr/>
        </p:nvSpPr>
        <p:spPr>
          <a:xfrm>
            <a:off x="11988798" y="0"/>
            <a:ext cx="203197" cy="6858000"/>
          </a:xfrm>
          <a:prstGeom prst="rect">
            <a:avLst/>
          </a:prstGeom>
          <a:solidFill>
            <a:srgbClr val="FFFFFF"/>
          </a:solidFill>
          <a:ln cap="flat">
            <a:noFill/>
            <a:prstDash val="solid"/>
          </a:ln>
        </p:spPr>
        <p:txBody>
          <a:bodyPr vert="horz" wrap="square" lIns="91421" tIns="45701" rIns="91421" bIns="45701" anchor="ctr"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0" i="0" u="none" strike="noStrike" kern="1200" cap="none" spc="0" baseline="0">
              <a:solidFill>
                <a:srgbClr val="000000"/>
              </a:solidFill>
              <a:uFillTx/>
              <a:latin typeface="Comic Sans MS"/>
              <a:ea typeface="Comic Sans MS"/>
              <a:cs typeface="Comic Sans MS"/>
            </a:endParaRPr>
          </a:p>
        </p:txBody>
      </p:sp>
      <p:sp>
        <p:nvSpPr>
          <p:cNvPr id="5" name="Google Shape;93;p198">
            <a:extLst>
              <a:ext uri="{FF2B5EF4-FFF2-40B4-BE49-F238E27FC236}">
                <a16:creationId xmlns:a16="http://schemas.microsoft.com/office/drawing/2014/main" xmlns="" id="{C84F0C4A-FB12-45F6-870B-187EA5EB9CA0}"/>
              </a:ext>
            </a:extLst>
          </p:cNvPr>
          <p:cNvSpPr/>
          <p:nvPr/>
        </p:nvSpPr>
        <p:spPr>
          <a:xfrm>
            <a:off x="0" y="0"/>
            <a:ext cx="12191996" cy="152403"/>
          </a:xfrm>
          <a:prstGeom prst="rect">
            <a:avLst/>
          </a:prstGeom>
          <a:solidFill>
            <a:srgbClr val="FFFFFF"/>
          </a:solidFill>
          <a:ln cap="flat">
            <a:noFill/>
            <a:prstDash val="solid"/>
          </a:ln>
        </p:spPr>
        <p:txBody>
          <a:bodyPr vert="horz" wrap="square" lIns="91421" tIns="45701" rIns="91421" bIns="45701" anchor="ctr"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0" i="0" u="none" strike="noStrike" kern="1200" cap="none" spc="0" baseline="0">
              <a:solidFill>
                <a:srgbClr val="000000"/>
              </a:solidFill>
              <a:uFillTx/>
              <a:latin typeface="Comic Sans MS"/>
              <a:ea typeface="Comic Sans MS"/>
              <a:cs typeface="Comic Sans MS"/>
            </a:endParaRPr>
          </a:p>
        </p:txBody>
      </p:sp>
      <p:sp>
        <p:nvSpPr>
          <p:cNvPr id="6" name="Google Shape;94;p198">
            <a:extLst>
              <a:ext uri="{FF2B5EF4-FFF2-40B4-BE49-F238E27FC236}">
                <a16:creationId xmlns:a16="http://schemas.microsoft.com/office/drawing/2014/main" xmlns="" id="{04706AA6-18E5-4804-AE10-6B840E2BD011}"/>
              </a:ext>
            </a:extLst>
          </p:cNvPr>
          <p:cNvSpPr/>
          <p:nvPr/>
        </p:nvSpPr>
        <p:spPr>
          <a:xfrm>
            <a:off x="0" y="0"/>
            <a:ext cx="203197" cy="6858000"/>
          </a:xfrm>
          <a:prstGeom prst="rect">
            <a:avLst/>
          </a:prstGeom>
          <a:solidFill>
            <a:srgbClr val="FFFFFF"/>
          </a:solidFill>
          <a:ln cap="flat">
            <a:noFill/>
            <a:prstDash val="solid"/>
          </a:ln>
        </p:spPr>
        <p:txBody>
          <a:bodyPr vert="horz" wrap="square" lIns="91421" tIns="45701" rIns="91421" bIns="45701" anchor="ctr"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0" i="0" u="none" strike="noStrike" kern="1200" cap="none" spc="0" baseline="0">
              <a:solidFill>
                <a:srgbClr val="000000"/>
              </a:solidFill>
              <a:uFillTx/>
              <a:latin typeface="Comic Sans MS"/>
              <a:ea typeface="Comic Sans MS"/>
              <a:cs typeface="Comic Sans MS"/>
            </a:endParaRPr>
          </a:p>
        </p:txBody>
      </p:sp>
      <p:sp>
        <p:nvSpPr>
          <p:cNvPr id="7" name="Google Shape;95;p198">
            <a:extLst>
              <a:ext uri="{FF2B5EF4-FFF2-40B4-BE49-F238E27FC236}">
                <a16:creationId xmlns:a16="http://schemas.microsoft.com/office/drawing/2014/main" xmlns="" id="{D59DF3C6-1DE1-4E68-B947-03F665207F7B}"/>
              </a:ext>
            </a:extLst>
          </p:cNvPr>
          <p:cNvSpPr/>
          <p:nvPr/>
        </p:nvSpPr>
        <p:spPr>
          <a:xfrm>
            <a:off x="203197" y="152403"/>
            <a:ext cx="11777133" cy="301623"/>
          </a:xfrm>
          <a:prstGeom prst="rect">
            <a:avLst/>
          </a:prstGeom>
          <a:solidFill>
            <a:srgbClr val="0042C7"/>
          </a:solidFill>
          <a:ln cap="flat">
            <a:noFill/>
            <a:prstDash val="solid"/>
          </a:ln>
        </p:spPr>
        <p:txBody>
          <a:bodyPr vert="horz" wrap="square" lIns="91421" tIns="45701" rIns="91421" bIns="45701" anchor="ctr"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0" i="0" u="none" strike="noStrike" kern="1200" cap="none" spc="0" baseline="0">
              <a:solidFill>
                <a:srgbClr val="000000"/>
              </a:solidFill>
              <a:uFillTx/>
              <a:latin typeface="Comic Sans MS"/>
              <a:ea typeface="Comic Sans MS"/>
              <a:cs typeface="Comic Sans MS"/>
            </a:endParaRPr>
          </a:p>
        </p:txBody>
      </p:sp>
      <p:sp>
        <p:nvSpPr>
          <p:cNvPr id="8" name="Google Shape;96;p198">
            <a:extLst>
              <a:ext uri="{FF2B5EF4-FFF2-40B4-BE49-F238E27FC236}">
                <a16:creationId xmlns:a16="http://schemas.microsoft.com/office/drawing/2014/main" xmlns="" id="{9E04A1F6-5211-41F6-84A4-F9A1E3DF0D77}"/>
              </a:ext>
            </a:extLst>
          </p:cNvPr>
          <p:cNvSpPr/>
          <p:nvPr/>
        </p:nvSpPr>
        <p:spPr>
          <a:xfrm>
            <a:off x="203197" y="609603"/>
            <a:ext cx="3657600" cy="5867403"/>
          </a:xfrm>
          <a:prstGeom prst="rect">
            <a:avLst/>
          </a:prstGeom>
          <a:solidFill>
            <a:srgbClr val="FF0000"/>
          </a:solidFill>
          <a:ln cap="flat">
            <a:noFill/>
            <a:prstDash val="solid"/>
          </a:ln>
        </p:spPr>
        <p:txBody>
          <a:bodyPr vert="horz" wrap="square" lIns="91421" tIns="45701" rIns="91421" bIns="45701"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0" i="0" u="none" strike="noStrike" kern="1200" cap="none" spc="0" baseline="0">
              <a:solidFill>
                <a:srgbClr val="FFFFFF"/>
              </a:solidFill>
              <a:uFillTx/>
              <a:latin typeface="Comic Sans MS"/>
              <a:ea typeface="Comic Sans MS"/>
              <a:cs typeface="Comic Sans MS"/>
            </a:endParaRPr>
          </a:p>
        </p:txBody>
      </p:sp>
      <p:sp>
        <p:nvSpPr>
          <p:cNvPr id="9" name="Google Shape;97;p198">
            <a:extLst>
              <a:ext uri="{FF2B5EF4-FFF2-40B4-BE49-F238E27FC236}">
                <a16:creationId xmlns:a16="http://schemas.microsoft.com/office/drawing/2014/main" xmlns="" id="{9F6B646D-B483-44C4-A3C7-6E7DE729833A}"/>
              </a:ext>
            </a:extLst>
          </p:cNvPr>
          <p:cNvSpPr/>
          <p:nvPr/>
        </p:nvSpPr>
        <p:spPr>
          <a:xfrm>
            <a:off x="203197" y="155576"/>
            <a:ext cx="11777133" cy="6546847"/>
          </a:xfrm>
          <a:prstGeom prst="rect">
            <a:avLst/>
          </a:prstGeom>
          <a:noFill/>
          <a:ln w="9528" cap="flat">
            <a:solidFill>
              <a:srgbClr val="0039AE"/>
            </a:solidFill>
            <a:prstDash val="solid"/>
            <a:miter/>
          </a:ln>
        </p:spPr>
        <p:txBody>
          <a:bodyPr vert="horz" wrap="square" lIns="91421" tIns="45701" rIns="91421" bIns="45701" anchor="ctr"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0" i="0" u="none" strike="noStrike" kern="1200" cap="none" spc="0" baseline="0">
              <a:solidFill>
                <a:srgbClr val="000000"/>
              </a:solidFill>
              <a:uFillTx/>
              <a:latin typeface="Comic Sans MS"/>
              <a:ea typeface="Comic Sans MS"/>
              <a:cs typeface="Comic Sans MS"/>
            </a:endParaRPr>
          </a:p>
        </p:txBody>
      </p:sp>
      <p:sp>
        <p:nvSpPr>
          <p:cNvPr id="10" name="Google Shape;98;p198">
            <a:extLst>
              <a:ext uri="{FF2B5EF4-FFF2-40B4-BE49-F238E27FC236}">
                <a16:creationId xmlns:a16="http://schemas.microsoft.com/office/drawing/2014/main" xmlns="" id="{4C1B5C25-4C25-4843-B965-4AA1D3F9EA42}"/>
              </a:ext>
            </a:extLst>
          </p:cNvPr>
          <p:cNvSpPr/>
          <p:nvPr/>
        </p:nvSpPr>
        <p:spPr>
          <a:xfrm>
            <a:off x="1727201" y="228600"/>
            <a:ext cx="812801" cy="609603"/>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 2700000 f2 0"/>
              <a:gd name="f15" fmla="*/ f9 f1 1"/>
              <a:gd name="f16" fmla="*/ f10 f1 1"/>
              <a:gd name="f17" fmla="?: f11 f4 1"/>
              <a:gd name="f18" fmla="?: f12 f5 1"/>
              <a:gd name="f19" fmla="?: f13 f6 1"/>
              <a:gd name="f20" fmla="+- f14 0 f2"/>
              <a:gd name="f21" fmla="*/ f15 1 f3"/>
              <a:gd name="f22" fmla="*/ f16 1 f3"/>
              <a:gd name="f23" fmla="*/ f17 1 21600"/>
              <a:gd name="f24" fmla="*/ f18 1 21600"/>
              <a:gd name="f25" fmla="*/ 21600 f17 1"/>
              <a:gd name="f26" fmla="*/ 21600 f18 1"/>
              <a:gd name="f27" fmla="+- f20 f2 0"/>
              <a:gd name="f28" fmla="+- f21 0 f2"/>
              <a:gd name="f29" fmla="+- f22 0 f2"/>
              <a:gd name="f30" fmla="min f24 f23"/>
              <a:gd name="f31" fmla="*/ f25 1 f19"/>
              <a:gd name="f32" fmla="*/ f26 1 f19"/>
              <a:gd name="f33" fmla="*/ f27 f8 1"/>
              <a:gd name="f34" fmla="val f31"/>
              <a:gd name="f35" fmla="val f32"/>
              <a:gd name="f36" fmla="*/ f33 1 f1"/>
              <a:gd name="f37" fmla="*/ f7 f30 1"/>
              <a:gd name="f38" fmla="+- f35 0 f7"/>
              <a:gd name="f39" fmla="+- f34 0 f7"/>
              <a:gd name="f40" fmla="+- 0 0 f36"/>
              <a:gd name="f41" fmla="*/ f38 1 2"/>
              <a:gd name="f42" fmla="*/ f39 1 2"/>
              <a:gd name="f43" fmla="+- 0 0 f40"/>
              <a:gd name="f44" fmla="+- f7 f41 0"/>
              <a:gd name="f45" fmla="+- f7 f42 0"/>
              <a:gd name="f46" fmla="*/ f43 f1 1"/>
              <a:gd name="f47" fmla="*/ f42 f30 1"/>
              <a:gd name="f48" fmla="*/ f41 f30 1"/>
              <a:gd name="f49" fmla="*/ f46 1 f8"/>
              <a:gd name="f50" fmla="*/ f44 f30 1"/>
              <a:gd name="f51" fmla="+- f49 0 f2"/>
              <a:gd name="f52" fmla="cos 1 f51"/>
              <a:gd name="f53" fmla="sin 1 f51"/>
              <a:gd name="f54" fmla="+- 0 0 f52"/>
              <a:gd name="f55" fmla="+- 0 0 f53"/>
              <a:gd name="f56" fmla="+- 0 0 f54"/>
              <a:gd name="f57" fmla="+- 0 0 f55"/>
              <a:gd name="f58" fmla="val f56"/>
              <a:gd name="f59" fmla="val f57"/>
              <a:gd name="f60" fmla="*/ f58 f42 1"/>
              <a:gd name="f61" fmla="*/ f59 f41 1"/>
              <a:gd name="f62" fmla="+- f45 0 f60"/>
              <a:gd name="f63" fmla="+- f45 f60 0"/>
              <a:gd name="f64" fmla="+- f44 0 f61"/>
              <a:gd name="f65" fmla="+- f44 f61 0"/>
              <a:gd name="f66" fmla="*/ f62 f30 1"/>
              <a:gd name="f67" fmla="*/ f64 f30 1"/>
              <a:gd name="f68" fmla="*/ f63 f30 1"/>
              <a:gd name="f69" fmla="*/ f65 f30 1"/>
            </a:gdLst>
            <a:ahLst/>
            <a:cxnLst>
              <a:cxn ang="3cd4">
                <a:pos x="hc" y="t"/>
              </a:cxn>
              <a:cxn ang="0">
                <a:pos x="r" y="vc"/>
              </a:cxn>
              <a:cxn ang="cd4">
                <a:pos x="hc" y="b"/>
              </a:cxn>
              <a:cxn ang="cd2">
                <a:pos x="l" y="vc"/>
              </a:cxn>
              <a:cxn ang="f28">
                <a:pos x="f66" y="f67"/>
              </a:cxn>
              <a:cxn ang="f29">
                <a:pos x="f66" y="f69"/>
              </a:cxn>
              <a:cxn ang="f29">
                <a:pos x="f68" y="f69"/>
              </a:cxn>
              <a:cxn ang="f28">
                <a:pos x="f68" y="f67"/>
              </a:cxn>
            </a:cxnLst>
            <a:rect l="f66" t="f67" r="f68" b="f69"/>
            <a:pathLst>
              <a:path>
                <a:moveTo>
                  <a:pt x="f37" y="f50"/>
                </a:moveTo>
                <a:arcTo wR="f47" hR="f48" stAng="f1" swAng="f0"/>
                <a:close/>
              </a:path>
            </a:pathLst>
          </a:custGeom>
          <a:solidFill>
            <a:srgbClr val="FFFFFF"/>
          </a:solidFill>
          <a:ln cap="flat">
            <a:noFill/>
            <a:prstDash val="solid"/>
          </a:ln>
        </p:spPr>
        <p:txBody>
          <a:bodyPr vert="horz" wrap="square" lIns="91421" tIns="45701" rIns="91421" bIns="45701"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0" i="0" u="none" strike="noStrike" kern="1200" cap="none" spc="0" baseline="0">
              <a:solidFill>
                <a:srgbClr val="FFFFFF"/>
              </a:solidFill>
              <a:uFillTx/>
              <a:latin typeface="Comic Sans MS"/>
              <a:ea typeface="Comic Sans MS"/>
              <a:cs typeface="Comic Sans MS"/>
            </a:endParaRPr>
          </a:p>
        </p:txBody>
      </p:sp>
      <p:sp>
        <p:nvSpPr>
          <p:cNvPr id="11" name="Google Shape;99;p198">
            <a:extLst>
              <a:ext uri="{FF2B5EF4-FFF2-40B4-BE49-F238E27FC236}">
                <a16:creationId xmlns:a16="http://schemas.microsoft.com/office/drawing/2014/main" xmlns="" id="{5BC8AB81-8612-45DA-868C-A04FB3D83D35}"/>
              </a:ext>
            </a:extLst>
          </p:cNvPr>
          <p:cNvSpPr/>
          <p:nvPr/>
        </p:nvSpPr>
        <p:spPr>
          <a:xfrm>
            <a:off x="1854202" y="323853"/>
            <a:ext cx="558798" cy="419096"/>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 2700000 f2 0"/>
              <a:gd name="f15" fmla="*/ f9 f1 1"/>
              <a:gd name="f16" fmla="*/ f10 f1 1"/>
              <a:gd name="f17" fmla="?: f11 f4 1"/>
              <a:gd name="f18" fmla="?: f12 f5 1"/>
              <a:gd name="f19" fmla="?: f13 f6 1"/>
              <a:gd name="f20" fmla="+- f14 0 f2"/>
              <a:gd name="f21" fmla="*/ f15 1 f3"/>
              <a:gd name="f22" fmla="*/ f16 1 f3"/>
              <a:gd name="f23" fmla="*/ f17 1 21600"/>
              <a:gd name="f24" fmla="*/ f18 1 21600"/>
              <a:gd name="f25" fmla="*/ 21600 f17 1"/>
              <a:gd name="f26" fmla="*/ 21600 f18 1"/>
              <a:gd name="f27" fmla="+- f20 f2 0"/>
              <a:gd name="f28" fmla="+- f21 0 f2"/>
              <a:gd name="f29" fmla="+- f22 0 f2"/>
              <a:gd name="f30" fmla="min f24 f23"/>
              <a:gd name="f31" fmla="*/ f25 1 f19"/>
              <a:gd name="f32" fmla="*/ f26 1 f19"/>
              <a:gd name="f33" fmla="*/ f27 f8 1"/>
              <a:gd name="f34" fmla="val f31"/>
              <a:gd name="f35" fmla="val f32"/>
              <a:gd name="f36" fmla="*/ f33 1 f1"/>
              <a:gd name="f37" fmla="*/ f7 f30 1"/>
              <a:gd name="f38" fmla="+- f35 0 f7"/>
              <a:gd name="f39" fmla="+- f34 0 f7"/>
              <a:gd name="f40" fmla="+- 0 0 f36"/>
              <a:gd name="f41" fmla="*/ f38 1 2"/>
              <a:gd name="f42" fmla="*/ f39 1 2"/>
              <a:gd name="f43" fmla="+- 0 0 f40"/>
              <a:gd name="f44" fmla="+- f7 f41 0"/>
              <a:gd name="f45" fmla="+- f7 f42 0"/>
              <a:gd name="f46" fmla="*/ f43 f1 1"/>
              <a:gd name="f47" fmla="*/ f42 f30 1"/>
              <a:gd name="f48" fmla="*/ f41 f30 1"/>
              <a:gd name="f49" fmla="*/ f46 1 f8"/>
              <a:gd name="f50" fmla="*/ f44 f30 1"/>
              <a:gd name="f51" fmla="+- f49 0 f2"/>
              <a:gd name="f52" fmla="cos 1 f51"/>
              <a:gd name="f53" fmla="sin 1 f51"/>
              <a:gd name="f54" fmla="+- 0 0 f52"/>
              <a:gd name="f55" fmla="+- 0 0 f53"/>
              <a:gd name="f56" fmla="+- 0 0 f54"/>
              <a:gd name="f57" fmla="+- 0 0 f55"/>
              <a:gd name="f58" fmla="val f56"/>
              <a:gd name="f59" fmla="val f57"/>
              <a:gd name="f60" fmla="*/ f58 f42 1"/>
              <a:gd name="f61" fmla="*/ f59 f41 1"/>
              <a:gd name="f62" fmla="+- f45 0 f60"/>
              <a:gd name="f63" fmla="+- f45 f60 0"/>
              <a:gd name="f64" fmla="+- f44 0 f61"/>
              <a:gd name="f65" fmla="+- f44 f61 0"/>
              <a:gd name="f66" fmla="*/ f62 f30 1"/>
              <a:gd name="f67" fmla="*/ f64 f30 1"/>
              <a:gd name="f68" fmla="*/ f63 f30 1"/>
              <a:gd name="f69" fmla="*/ f65 f30 1"/>
            </a:gdLst>
            <a:ahLst/>
            <a:cxnLst>
              <a:cxn ang="3cd4">
                <a:pos x="hc" y="t"/>
              </a:cxn>
              <a:cxn ang="0">
                <a:pos x="r" y="vc"/>
              </a:cxn>
              <a:cxn ang="cd4">
                <a:pos x="hc" y="b"/>
              </a:cxn>
              <a:cxn ang="cd2">
                <a:pos x="l" y="vc"/>
              </a:cxn>
              <a:cxn ang="f28">
                <a:pos x="f66" y="f67"/>
              </a:cxn>
              <a:cxn ang="f29">
                <a:pos x="f66" y="f69"/>
              </a:cxn>
              <a:cxn ang="f29">
                <a:pos x="f68" y="f69"/>
              </a:cxn>
              <a:cxn ang="f28">
                <a:pos x="f68" y="f67"/>
              </a:cxn>
            </a:cxnLst>
            <a:rect l="f66" t="f67" r="f68" b="f69"/>
            <a:pathLst>
              <a:path>
                <a:moveTo>
                  <a:pt x="f37" y="f50"/>
                </a:moveTo>
                <a:arcTo wR="f47" hR="f48" stAng="f1" swAng="f0"/>
                <a:close/>
              </a:path>
            </a:pathLst>
          </a:custGeom>
          <a:solidFill>
            <a:srgbClr val="FFFFFF"/>
          </a:solidFill>
          <a:ln w="50804" cap="rnd">
            <a:solidFill>
              <a:srgbClr val="0039AE"/>
            </a:solidFill>
            <a:prstDash val="solid"/>
            <a:round/>
          </a:ln>
        </p:spPr>
        <p:txBody>
          <a:bodyPr vert="horz" wrap="square" lIns="91421" tIns="45701" rIns="91421" bIns="45701"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0" i="0" u="none" strike="noStrike" kern="1200" cap="none" spc="0" baseline="0">
              <a:solidFill>
                <a:srgbClr val="FFFFFF"/>
              </a:solidFill>
              <a:uFillTx/>
              <a:latin typeface="Comic Sans MS"/>
              <a:ea typeface="Comic Sans MS"/>
              <a:cs typeface="Comic Sans MS"/>
            </a:endParaRPr>
          </a:p>
        </p:txBody>
      </p:sp>
      <p:sp>
        <p:nvSpPr>
          <p:cNvPr id="12" name="Google Shape;100;p198">
            <a:extLst>
              <a:ext uri="{FF2B5EF4-FFF2-40B4-BE49-F238E27FC236}">
                <a16:creationId xmlns:a16="http://schemas.microsoft.com/office/drawing/2014/main" xmlns="" id="{A04CC34F-190A-4578-9FFC-1AF54FC8C05B}"/>
              </a:ext>
            </a:extLst>
          </p:cNvPr>
          <p:cNvSpPr/>
          <p:nvPr/>
        </p:nvSpPr>
        <p:spPr>
          <a:xfrm>
            <a:off x="198964" y="6388098"/>
            <a:ext cx="11777133" cy="309560"/>
          </a:xfrm>
          <a:prstGeom prst="rect">
            <a:avLst/>
          </a:prstGeom>
          <a:solidFill>
            <a:srgbClr val="0042C7"/>
          </a:solidFill>
          <a:ln cap="flat">
            <a:noFill/>
            <a:prstDash val="solid"/>
          </a:ln>
        </p:spPr>
        <p:txBody>
          <a:bodyPr vert="horz" wrap="square" lIns="91421" tIns="45701" rIns="91421" bIns="45701" anchor="ctr"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0" i="0" u="none" strike="noStrike" kern="1200" cap="none" spc="0" baseline="0">
              <a:solidFill>
                <a:srgbClr val="000000"/>
              </a:solidFill>
              <a:uFillTx/>
              <a:latin typeface="Comic Sans MS"/>
              <a:ea typeface="Comic Sans MS"/>
              <a:cs typeface="Comic Sans MS"/>
            </a:endParaRPr>
          </a:p>
        </p:txBody>
      </p:sp>
      <p:sp>
        <p:nvSpPr>
          <p:cNvPr id="13" name="Google Shape;101;p198">
            <a:extLst>
              <a:ext uri="{FF2B5EF4-FFF2-40B4-BE49-F238E27FC236}">
                <a16:creationId xmlns:a16="http://schemas.microsoft.com/office/drawing/2014/main" xmlns="" id="{1DECC4C9-588A-4B68-8971-12992220576A}"/>
              </a:ext>
            </a:extLst>
          </p:cNvPr>
          <p:cNvSpPr txBox="1">
            <a:spLocks noGrp="1"/>
          </p:cNvSpPr>
          <p:nvPr>
            <p:ph type="title"/>
          </p:nvPr>
        </p:nvSpPr>
        <p:spPr>
          <a:xfrm>
            <a:off x="4000500" y="5029200"/>
            <a:ext cx="7823204" cy="1219196"/>
          </a:xfrm>
        </p:spPr>
        <p:txBody>
          <a:bodyPr anchor="t" anchorCtr="0"/>
          <a:lstStyle>
            <a:lvl1pPr algn="l">
              <a:defRPr sz="2400" b="1">
                <a:solidFill>
                  <a:srgbClr val="424456"/>
                </a:solidFill>
              </a:defRPr>
            </a:lvl1pPr>
          </a:lstStyle>
          <a:p>
            <a:pPr lvl="0"/>
            <a:endParaRPr lang="en-GB"/>
          </a:p>
        </p:txBody>
      </p:sp>
      <p:sp>
        <p:nvSpPr>
          <p:cNvPr id="14" name="Google Shape;102;p198">
            <a:extLst>
              <a:ext uri="{FF2B5EF4-FFF2-40B4-BE49-F238E27FC236}">
                <a16:creationId xmlns:a16="http://schemas.microsoft.com/office/drawing/2014/main" xmlns="" id="{D01DE274-907A-413E-B6B7-611B0EE8893A}"/>
              </a:ext>
            </a:extLst>
          </p:cNvPr>
          <p:cNvSpPr txBox="1">
            <a:spLocks noGrp="1"/>
          </p:cNvSpPr>
          <p:nvPr>
            <p:ph type="pic" idx="1"/>
          </p:nvPr>
        </p:nvSpPr>
        <p:spPr>
          <a:xfrm>
            <a:off x="4000500" y="609603"/>
            <a:ext cx="7823204" cy="4267203"/>
          </a:xfrm>
        </p:spPr>
        <p:txBody>
          <a:bodyPr>
            <a:normAutofit/>
          </a:bodyPr>
          <a:lstStyle>
            <a:lvl1pPr>
              <a:spcBef>
                <a:spcPts val="640"/>
              </a:spcBef>
              <a:buNone/>
              <a:defRPr lang="en-GB" sz="3200"/>
            </a:lvl1pPr>
          </a:lstStyle>
          <a:p>
            <a:pPr lvl="0"/>
            <a:endParaRPr lang="en-GB"/>
          </a:p>
        </p:txBody>
      </p:sp>
      <p:sp>
        <p:nvSpPr>
          <p:cNvPr id="15" name="Google Shape;103;p198">
            <a:extLst>
              <a:ext uri="{FF2B5EF4-FFF2-40B4-BE49-F238E27FC236}">
                <a16:creationId xmlns:a16="http://schemas.microsoft.com/office/drawing/2014/main" xmlns="" id="{EBBE5621-6489-4FFE-8786-ADE45691E426}"/>
              </a:ext>
            </a:extLst>
          </p:cNvPr>
          <p:cNvSpPr txBox="1">
            <a:spLocks noGrp="1"/>
          </p:cNvSpPr>
          <p:nvPr>
            <p:ph type="body" idx="2"/>
          </p:nvPr>
        </p:nvSpPr>
        <p:spPr>
          <a:xfrm>
            <a:off x="508004" y="990596"/>
            <a:ext cx="3251204" cy="5257800"/>
          </a:xfrm>
        </p:spPr>
        <p:txBody>
          <a:bodyPr/>
          <a:lstStyle>
            <a:lvl1pPr indent="-228600">
              <a:spcBef>
                <a:spcPts val="320"/>
              </a:spcBef>
              <a:buNone/>
              <a:defRPr lang="en-GB" sz="1600">
                <a:solidFill>
                  <a:srgbClr val="FFFFFF"/>
                </a:solidFill>
              </a:defRPr>
            </a:lvl1pPr>
          </a:lstStyle>
          <a:p>
            <a:pPr lvl="0"/>
            <a:endParaRPr lang="en-GB"/>
          </a:p>
        </p:txBody>
      </p:sp>
      <p:sp>
        <p:nvSpPr>
          <p:cNvPr id="16" name="Google Shape;104;p198">
            <a:extLst>
              <a:ext uri="{FF2B5EF4-FFF2-40B4-BE49-F238E27FC236}">
                <a16:creationId xmlns:a16="http://schemas.microsoft.com/office/drawing/2014/main" xmlns="" id="{3698C3AB-6A3B-4D89-BBB3-5F5ECA2EE21C}"/>
              </a:ext>
            </a:extLst>
          </p:cNvPr>
          <p:cNvSpPr txBox="1">
            <a:spLocks noGrp="1"/>
          </p:cNvSpPr>
          <p:nvPr>
            <p:ph type="sldNum" sz="quarter" idx="8"/>
          </p:nvPr>
        </p:nvSpPr>
        <p:spPr>
          <a:xfrm>
            <a:off x="1828800" y="312743"/>
            <a:ext cx="609603" cy="441326"/>
          </a:xfrm>
        </p:spPr>
        <p:txBody>
          <a:bodyPr/>
          <a:lstStyle>
            <a:lvl1pPr>
              <a:defRPr/>
            </a:lvl1pPr>
          </a:lstStyle>
          <a:p>
            <a:pPr lvl="0"/>
            <a:fld id="{ACBFEA87-D114-46C9-BF1B-8875D657A286}" type="slidenum">
              <a:t>‹#›</a:t>
            </a:fld>
            <a:endParaRPr lang="en-US"/>
          </a:p>
        </p:txBody>
      </p:sp>
      <p:sp>
        <p:nvSpPr>
          <p:cNvPr id="17" name="Google Shape;105;p198">
            <a:extLst>
              <a:ext uri="{FF2B5EF4-FFF2-40B4-BE49-F238E27FC236}">
                <a16:creationId xmlns:a16="http://schemas.microsoft.com/office/drawing/2014/main" xmlns="" id="{B30B2541-ACAC-406A-ADDC-FC692C4B9095}"/>
              </a:ext>
            </a:extLst>
          </p:cNvPr>
          <p:cNvSpPr txBox="1">
            <a:spLocks noGrp="1"/>
          </p:cNvSpPr>
          <p:nvPr>
            <p:ph type="dt" sz="half" idx="7"/>
          </p:nvPr>
        </p:nvSpPr>
        <p:spPr>
          <a:xfrm>
            <a:off x="7717371" y="6405564"/>
            <a:ext cx="4059771" cy="365129"/>
          </a:xfrm>
        </p:spPr>
        <p:txBody>
          <a:bodyPr/>
          <a:lstStyle>
            <a:lvl1pPr>
              <a:defRPr/>
            </a:lvl1pPr>
          </a:lstStyle>
          <a:p>
            <a:pPr lvl="0"/>
            <a:endParaRPr lang="en-GB"/>
          </a:p>
        </p:txBody>
      </p:sp>
      <p:sp>
        <p:nvSpPr>
          <p:cNvPr id="18" name="Google Shape;106;p198">
            <a:extLst>
              <a:ext uri="{FF2B5EF4-FFF2-40B4-BE49-F238E27FC236}">
                <a16:creationId xmlns:a16="http://schemas.microsoft.com/office/drawing/2014/main" xmlns="" id="{F914C43B-7BB4-4789-A642-CF46E4D51284}"/>
              </a:ext>
            </a:extLst>
          </p:cNvPr>
          <p:cNvSpPr txBox="1">
            <a:spLocks noGrp="1"/>
          </p:cNvSpPr>
          <p:nvPr>
            <p:ph type="ftr" sz="quarter" idx="9"/>
          </p:nvPr>
        </p:nvSpPr>
        <p:spPr>
          <a:xfrm>
            <a:off x="402171" y="6410328"/>
            <a:ext cx="4779431" cy="366710"/>
          </a:xfrm>
        </p:spPr>
        <p:txBody>
          <a:bodyPr/>
          <a:lstStyle>
            <a:lvl1pPr>
              <a:defRPr/>
            </a:lvl1pPr>
          </a:lstStyle>
          <a:p>
            <a:pPr lvl="0"/>
            <a:endParaRPr lang="en-GB"/>
          </a:p>
        </p:txBody>
      </p:sp>
    </p:spTree>
    <p:extLst>
      <p:ext uri="{BB962C8B-B14F-4D97-AF65-F5344CB8AC3E}">
        <p14:creationId xmlns:p14="http://schemas.microsoft.com/office/powerpoint/2010/main" val="22748178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VERTICAL_TEXT">
    <p:bg>
      <p:bgPr>
        <a:solidFill>
          <a:srgbClr val="DEDEDE"/>
        </a:solidFill>
        <a:effectLst/>
      </p:bgPr>
    </p:bg>
    <p:spTree>
      <p:nvGrpSpPr>
        <p:cNvPr id="1" name=""/>
        <p:cNvGrpSpPr/>
        <p:nvPr/>
      </p:nvGrpSpPr>
      <p:grpSpPr>
        <a:xfrm>
          <a:off x="0" y="0"/>
          <a:ext cx="0" cy="0"/>
          <a:chOff x="0" y="0"/>
          <a:chExt cx="0" cy="0"/>
        </a:xfrm>
      </p:grpSpPr>
      <p:sp>
        <p:nvSpPr>
          <p:cNvPr id="2" name="Google Shape;108;p199">
            <a:extLst>
              <a:ext uri="{FF2B5EF4-FFF2-40B4-BE49-F238E27FC236}">
                <a16:creationId xmlns:a16="http://schemas.microsoft.com/office/drawing/2014/main" xmlns="" id="{D7F2A229-7211-490B-B7E9-E19F06A4C4C5}"/>
              </a:ext>
            </a:extLst>
          </p:cNvPr>
          <p:cNvSpPr txBox="1">
            <a:spLocks noGrp="1"/>
          </p:cNvSpPr>
          <p:nvPr>
            <p:ph type="title"/>
          </p:nvPr>
        </p:nvSpPr>
        <p:spPr/>
        <p:txBody>
          <a:bodyPr/>
          <a:lstStyle>
            <a:lvl1pPr>
              <a:defRPr/>
            </a:lvl1pPr>
          </a:lstStyle>
          <a:p>
            <a:pPr lvl="0"/>
            <a:endParaRPr lang="en-GB"/>
          </a:p>
        </p:txBody>
      </p:sp>
      <p:sp>
        <p:nvSpPr>
          <p:cNvPr id="3" name="Google Shape;109;p199">
            <a:extLst>
              <a:ext uri="{FF2B5EF4-FFF2-40B4-BE49-F238E27FC236}">
                <a16:creationId xmlns:a16="http://schemas.microsoft.com/office/drawing/2014/main" xmlns="" id="{7E817174-E7D6-4B81-B7FC-C1FB177D1831}"/>
              </a:ext>
            </a:extLst>
          </p:cNvPr>
          <p:cNvSpPr txBox="1">
            <a:spLocks noGrp="1"/>
          </p:cNvSpPr>
          <p:nvPr>
            <p:ph type="body" orient="vert" idx="1"/>
          </p:nvPr>
        </p:nvSpPr>
        <p:spPr>
          <a:xfrm rot="5400013">
            <a:off x="3792277" y="-1866112"/>
            <a:ext cx="4598983" cy="11379195"/>
          </a:xfrm>
        </p:spPr>
        <p:txBody>
          <a:bodyPr/>
          <a:lstStyle>
            <a:lvl1pPr indent="-325755">
              <a:spcBef>
                <a:spcPts val="360"/>
              </a:spcBef>
              <a:buSzPts val="1530"/>
              <a:defRPr lang="en-GB"/>
            </a:lvl1pPr>
          </a:lstStyle>
          <a:p>
            <a:pPr lvl="0"/>
            <a:endParaRPr lang="en-GB"/>
          </a:p>
        </p:txBody>
      </p:sp>
      <p:sp>
        <p:nvSpPr>
          <p:cNvPr id="4" name="Google Shape;110;p199">
            <a:extLst>
              <a:ext uri="{FF2B5EF4-FFF2-40B4-BE49-F238E27FC236}">
                <a16:creationId xmlns:a16="http://schemas.microsoft.com/office/drawing/2014/main" xmlns="" id="{D0401B94-2CA9-430A-9DF1-22344164856F}"/>
              </a:ext>
            </a:extLst>
          </p:cNvPr>
          <p:cNvSpPr txBox="1">
            <a:spLocks noGrp="1"/>
          </p:cNvSpPr>
          <p:nvPr>
            <p:ph type="dt" sz="half" idx="7"/>
          </p:nvPr>
        </p:nvSpPr>
        <p:spPr/>
        <p:txBody>
          <a:bodyPr/>
          <a:lstStyle>
            <a:lvl1pPr>
              <a:defRPr/>
            </a:lvl1pPr>
          </a:lstStyle>
          <a:p>
            <a:pPr lvl="0"/>
            <a:endParaRPr lang="en-GB"/>
          </a:p>
        </p:txBody>
      </p:sp>
      <p:sp>
        <p:nvSpPr>
          <p:cNvPr id="5" name="Google Shape;111;p199">
            <a:extLst>
              <a:ext uri="{FF2B5EF4-FFF2-40B4-BE49-F238E27FC236}">
                <a16:creationId xmlns:a16="http://schemas.microsoft.com/office/drawing/2014/main" xmlns="" id="{8C0C6924-1041-4D0E-A127-528F44826407}"/>
              </a:ext>
            </a:extLst>
          </p:cNvPr>
          <p:cNvSpPr txBox="1">
            <a:spLocks noGrp="1"/>
          </p:cNvSpPr>
          <p:nvPr>
            <p:ph type="ftr" sz="quarter" idx="9"/>
          </p:nvPr>
        </p:nvSpPr>
        <p:spPr/>
        <p:txBody>
          <a:bodyPr/>
          <a:lstStyle>
            <a:lvl1pPr>
              <a:defRPr/>
            </a:lvl1pPr>
          </a:lstStyle>
          <a:p>
            <a:pPr lvl="0"/>
            <a:endParaRPr lang="en-GB"/>
          </a:p>
        </p:txBody>
      </p:sp>
      <p:sp>
        <p:nvSpPr>
          <p:cNvPr id="6" name="Google Shape;112;p199">
            <a:extLst>
              <a:ext uri="{FF2B5EF4-FFF2-40B4-BE49-F238E27FC236}">
                <a16:creationId xmlns:a16="http://schemas.microsoft.com/office/drawing/2014/main" xmlns="" id="{0FFC8365-F898-4677-AF39-9D6FB7B1433F}"/>
              </a:ext>
            </a:extLst>
          </p:cNvPr>
          <p:cNvSpPr txBox="1">
            <a:spLocks noGrp="1"/>
          </p:cNvSpPr>
          <p:nvPr>
            <p:ph type="sldNum" sz="quarter" idx="8"/>
          </p:nvPr>
        </p:nvSpPr>
        <p:spPr/>
        <p:txBody>
          <a:bodyPr/>
          <a:lstStyle>
            <a:lvl1pPr>
              <a:defRPr/>
            </a:lvl1pPr>
          </a:lstStyle>
          <a:p>
            <a:pPr lvl="0"/>
            <a:fld id="{0BAFBBB9-EB81-4732-91DC-74C407C231AB}" type="slidenum">
              <a:t>‹#›</a:t>
            </a:fld>
            <a:endParaRPr lang="en-US"/>
          </a:p>
        </p:txBody>
      </p:sp>
    </p:spTree>
    <p:extLst>
      <p:ext uri="{BB962C8B-B14F-4D97-AF65-F5344CB8AC3E}">
        <p14:creationId xmlns:p14="http://schemas.microsoft.com/office/powerpoint/2010/main" val="8807110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vertTitleAndTx" preserve="1">
  <p:cSld name="VERTICAL_TITLE_AND_VERTICAL_TEXT">
    <p:bg>
      <p:bgPr>
        <a:solidFill>
          <a:srgbClr val="DEDEDE"/>
        </a:solidFill>
        <a:effectLst/>
      </p:bgPr>
    </p:bg>
    <p:spTree>
      <p:nvGrpSpPr>
        <p:cNvPr id="1" name=""/>
        <p:cNvGrpSpPr/>
        <p:nvPr/>
      </p:nvGrpSpPr>
      <p:grpSpPr>
        <a:xfrm>
          <a:off x="0" y="0"/>
          <a:ext cx="0" cy="0"/>
          <a:chOff x="0" y="0"/>
          <a:chExt cx="0" cy="0"/>
        </a:xfrm>
      </p:grpSpPr>
      <p:sp>
        <p:nvSpPr>
          <p:cNvPr id="2" name="Google Shape;114;p200">
            <a:extLst>
              <a:ext uri="{FF2B5EF4-FFF2-40B4-BE49-F238E27FC236}">
                <a16:creationId xmlns:a16="http://schemas.microsoft.com/office/drawing/2014/main" xmlns="" id="{0CB3F2FD-E245-4DDF-B0DF-6FE5F2D68F2E}"/>
              </a:ext>
            </a:extLst>
          </p:cNvPr>
          <p:cNvSpPr/>
          <p:nvPr/>
        </p:nvSpPr>
        <p:spPr>
          <a:xfrm>
            <a:off x="0" y="6705596"/>
            <a:ext cx="12191996" cy="152403"/>
          </a:xfrm>
          <a:prstGeom prst="rect">
            <a:avLst/>
          </a:prstGeom>
          <a:solidFill>
            <a:srgbClr val="FFFFFF"/>
          </a:solidFill>
          <a:ln cap="flat">
            <a:noFill/>
            <a:prstDash val="solid"/>
          </a:ln>
        </p:spPr>
        <p:txBody>
          <a:bodyPr vert="horz" wrap="square" lIns="91421" tIns="45701" rIns="91421" bIns="45701" anchor="ctr"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0" i="0" u="none" strike="noStrike" kern="1200" cap="none" spc="0" baseline="0">
              <a:solidFill>
                <a:srgbClr val="000000"/>
              </a:solidFill>
              <a:uFillTx/>
              <a:latin typeface="Comic Sans MS"/>
              <a:ea typeface="Comic Sans MS"/>
              <a:cs typeface="Comic Sans MS"/>
            </a:endParaRPr>
          </a:p>
        </p:txBody>
      </p:sp>
      <p:sp>
        <p:nvSpPr>
          <p:cNvPr id="3" name="Google Shape;115;p200">
            <a:extLst>
              <a:ext uri="{FF2B5EF4-FFF2-40B4-BE49-F238E27FC236}">
                <a16:creationId xmlns:a16="http://schemas.microsoft.com/office/drawing/2014/main" xmlns="" id="{AFC891E2-7B75-421F-9F95-3AC39EDCFC0E}"/>
              </a:ext>
            </a:extLst>
          </p:cNvPr>
          <p:cNvSpPr/>
          <p:nvPr/>
        </p:nvSpPr>
        <p:spPr>
          <a:xfrm>
            <a:off x="9347197" y="0"/>
            <a:ext cx="2844798" cy="6858000"/>
          </a:xfrm>
          <a:prstGeom prst="rect">
            <a:avLst/>
          </a:prstGeom>
          <a:solidFill>
            <a:srgbClr val="FFFFFF"/>
          </a:solidFill>
          <a:ln cap="flat">
            <a:noFill/>
            <a:prstDash val="solid"/>
          </a:ln>
        </p:spPr>
        <p:txBody>
          <a:bodyPr vert="horz" wrap="square" lIns="91421" tIns="45701" rIns="91421" bIns="45701" anchor="ctr"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0" i="0" u="none" strike="noStrike" kern="1200" cap="none" spc="0" baseline="0">
              <a:solidFill>
                <a:srgbClr val="000000"/>
              </a:solidFill>
              <a:uFillTx/>
              <a:latin typeface="Comic Sans MS"/>
              <a:ea typeface="Comic Sans MS"/>
              <a:cs typeface="Comic Sans MS"/>
            </a:endParaRPr>
          </a:p>
        </p:txBody>
      </p:sp>
      <p:sp>
        <p:nvSpPr>
          <p:cNvPr id="4" name="Google Shape;116;p200">
            <a:extLst>
              <a:ext uri="{FF2B5EF4-FFF2-40B4-BE49-F238E27FC236}">
                <a16:creationId xmlns:a16="http://schemas.microsoft.com/office/drawing/2014/main" xmlns="" id="{A6B35F1A-A4FD-4FCE-8639-BCAD3DAFD87C}"/>
              </a:ext>
            </a:extLst>
          </p:cNvPr>
          <p:cNvSpPr/>
          <p:nvPr/>
        </p:nvSpPr>
        <p:spPr>
          <a:xfrm>
            <a:off x="0" y="0"/>
            <a:ext cx="12191996" cy="155576"/>
          </a:xfrm>
          <a:prstGeom prst="rect">
            <a:avLst/>
          </a:prstGeom>
          <a:solidFill>
            <a:srgbClr val="FFFFFF"/>
          </a:solidFill>
          <a:ln cap="flat">
            <a:noFill/>
            <a:prstDash val="solid"/>
          </a:ln>
        </p:spPr>
        <p:txBody>
          <a:bodyPr vert="horz" wrap="square" lIns="91421" tIns="45701" rIns="91421" bIns="45701" anchor="ctr"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0" i="0" u="none" strike="noStrike" kern="1200" cap="none" spc="0" baseline="0">
              <a:solidFill>
                <a:srgbClr val="000000"/>
              </a:solidFill>
              <a:uFillTx/>
              <a:latin typeface="Comic Sans MS"/>
              <a:ea typeface="Comic Sans MS"/>
              <a:cs typeface="Comic Sans MS"/>
            </a:endParaRPr>
          </a:p>
        </p:txBody>
      </p:sp>
      <p:sp>
        <p:nvSpPr>
          <p:cNvPr id="5" name="Google Shape;117;p200">
            <a:extLst>
              <a:ext uri="{FF2B5EF4-FFF2-40B4-BE49-F238E27FC236}">
                <a16:creationId xmlns:a16="http://schemas.microsoft.com/office/drawing/2014/main" xmlns="" id="{3B072172-E8FC-4A92-A376-B2F4D1B0129C}"/>
              </a:ext>
            </a:extLst>
          </p:cNvPr>
          <p:cNvSpPr/>
          <p:nvPr/>
        </p:nvSpPr>
        <p:spPr>
          <a:xfrm>
            <a:off x="0" y="0"/>
            <a:ext cx="203197" cy="6858000"/>
          </a:xfrm>
          <a:prstGeom prst="rect">
            <a:avLst/>
          </a:prstGeom>
          <a:solidFill>
            <a:srgbClr val="FFFFFF"/>
          </a:solidFill>
          <a:ln cap="flat">
            <a:noFill/>
            <a:prstDash val="solid"/>
          </a:ln>
        </p:spPr>
        <p:txBody>
          <a:bodyPr vert="horz" wrap="square" lIns="91421" tIns="45701" rIns="91421" bIns="45701" anchor="ctr"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0" i="0" u="none" strike="noStrike" kern="1200" cap="none" spc="0" baseline="0">
              <a:solidFill>
                <a:srgbClr val="000000"/>
              </a:solidFill>
              <a:uFillTx/>
              <a:latin typeface="Comic Sans MS"/>
              <a:ea typeface="Comic Sans MS"/>
              <a:cs typeface="Comic Sans MS"/>
            </a:endParaRPr>
          </a:p>
        </p:txBody>
      </p:sp>
      <p:sp>
        <p:nvSpPr>
          <p:cNvPr id="6" name="Google Shape;118;p200">
            <a:extLst>
              <a:ext uri="{FF2B5EF4-FFF2-40B4-BE49-F238E27FC236}">
                <a16:creationId xmlns:a16="http://schemas.microsoft.com/office/drawing/2014/main" xmlns="" id="{0B05D989-0A04-49BC-A448-51946E354657}"/>
              </a:ext>
            </a:extLst>
          </p:cNvPr>
          <p:cNvSpPr/>
          <p:nvPr/>
        </p:nvSpPr>
        <p:spPr>
          <a:xfrm>
            <a:off x="194730" y="6391271"/>
            <a:ext cx="11777133" cy="309560"/>
          </a:xfrm>
          <a:prstGeom prst="rect">
            <a:avLst/>
          </a:prstGeom>
          <a:solidFill>
            <a:srgbClr val="0042C7"/>
          </a:solidFill>
          <a:ln cap="flat">
            <a:noFill/>
            <a:prstDash val="solid"/>
          </a:ln>
        </p:spPr>
        <p:txBody>
          <a:bodyPr vert="horz" wrap="square" lIns="91421" tIns="45701" rIns="91421" bIns="45701" anchor="ctr"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0" i="0" u="none" strike="noStrike" kern="1200" cap="none" spc="0" baseline="0">
              <a:solidFill>
                <a:srgbClr val="000000"/>
              </a:solidFill>
              <a:uFillTx/>
              <a:latin typeface="Comic Sans MS"/>
              <a:ea typeface="Comic Sans MS"/>
              <a:cs typeface="Comic Sans MS"/>
            </a:endParaRPr>
          </a:p>
        </p:txBody>
      </p:sp>
      <p:sp>
        <p:nvSpPr>
          <p:cNvPr id="7" name="Google Shape;119;p200">
            <a:extLst>
              <a:ext uri="{FF2B5EF4-FFF2-40B4-BE49-F238E27FC236}">
                <a16:creationId xmlns:a16="http://schemas.microsoft.com/office/drawing/2014/main" xmlns="" id="{9B4161DC-100A-4E14-9ED6-028CA7422C7C}"/>
              </a:ext>
            </a:extLst>
          </p:cNvPr>
          <p:cNvSpPr/>
          <p:nvPr/>
        </p:nvSpPr>
        <p:spPr>
          <a:xfrm>
            <a:off x="203197" y="155576"/>
            <a:ext cx="11777133" cy="6546847"/>
          </a:xfrm>
          <a:prstGeom prst="rect">
            <a:avLst/>
          </a:prstGeom>
          <a:noFill/>
          <a:ln w="9528" cap="flat">
            <a:solidFill>
              <a:srgbClr val="0039AE"/>
            </a:solidFill>
            <a:prstDash val="solid"/>
            <a:miter/>
          </a:ln>
        </p:spPr>
        <p:txBody>
          <a:bodyPr vert="horz" wrap="square" lIns="91421" tIns="45701" rIns="91421" bIns="45701" anchor="ctr"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0" i="0" u="none" strike="noStrike" kern="1200" cap="none" spc="0" baseline="0">
              <a:solidFill>
                <a:srgbClr val="000000"/>
              </a:solidFill>
              <a:uFillTx/>
              <a:latin typeface="Comic Sans MS"/>
              <a:ea typeface="Comic Sans MS"/>
              <a:cs typeface="Comic Sans MS"/>
            </a:endParaRPr>
          </a:p>
        </p:txBody>
      </p:sp>
      <p:cxnSp>
        <p:nvCxnSpPr>
          <p:cNvPr id="8" name="Google Shape;120;p200">
            <a:extLst>
              <a:ext uri="{FF2B5EF4-FFF2-40B4-BE49-F238E27FC236}">
                <a16:creationId xmlns:a16="http://schemas.microsoft.com/office/drawing/2014/main" xmlns="" id="{C85CABA5-B0DC-4AE1-A697-DCD15A94C8B0}"/>
              </a:ext>
            </a:extLst>
          </p:cNvPr>
          <p:cNvCxnSpPr/>
          <p:nvPr/>
        </p:nvCxnSpPr>
        <p:spPr>
          <a:xfrm rot="5400013">
            <a:off x="6402391" y="3278188"/>
            <a:ext cx="6245224" cy="0"/>
          </a:xfrm>
          <a:prstGeom prst="straightConnector1">
            <a:avLst/>
          </a:prstGeom>
          <a:noFill/>
          <a:ln w="9528" cap="flat">
            <a:solidFill>
              <a:srgbClr val="0039AE"/>
            </a:solidFill>
            <a:custDash>
              <a:ds d="299906" sp="299906"/>
            </a:custDash>
            <a:round/>
          </a:ln>
        </p:spPr>
      </p:cxnSp>
      <p:sp>
        <p:nvSpPr>
          <p:cNvPr id="9" name="Google Shape;121;p200">
            <a:extLst>
              <a:ext uri="{FF2B5EF4-FFF2-40B4-BE49-F238E27FC236}">
                <a16:creationId xmlns:a16="http://schemas.microsoft.com/office/drawing/2014/main" xmlns="" id="{7ABD04E9-681E-4433-A8D9-19B0A9530A19}"/>
              </a:ext>
            </a:extLst>
          </p:cNvPr>
          <p:cNvSpPr/>
          <p:nvPr/>
        </p:nvSpPr>
        <p:spPr>
          <a:xfrm>
            <a:off x="9118597" y="2925759"/>
            <a:ext cx="812801" cy="609603"/>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 2700000 f2 0"/>
              <a:gd name="f15" fmla="*/ f9 f1 1"/>
              <a:gd name="f16" fmla="*/ f10 f1 1"/>
              <a:gd name="f17" fmla="?: f11 f4 1"/>
              <a:gd name="f18" fmla="?: f12 f5 1"/>
              <a:gd name="f19" fmla="?: f13 f6 1"/>
              <a:gd name="f20" fmla="+- f14 0 f2"/>
              <a:gd name="f21" fmla="*/ f15 1 f3"/>
              <a:gd name="f22" fmla="*/ f16 1 f3"/>
              <a:gd name="f23" fmla="*/ f17 1 21600"/>
              <a:gd name="f24" fmla="*/ f18 1 21600"/>
              <a:gd name="f25" fmla="*/ 21600 f17 1"/>
              <a:gd name="f26" fmla="*/ 21600 f18 1"/>
              <a:gd name="f27" fmla="+- f20 f2 0"/>
              <a:gd name="f28" fmla="+- f21 0 f2"/>
              <a:gd name="f29" fmla="+- f22 0 f2"/>
              <a:gd name="f30" fmla="min f24 f23"/>
              <a:gd name="f31" fmla="*/ f25 1 f19"/>
              <a:gd name="f32" fmla="*/ f26 1 f19"/>
              <a:gd name="f33" fmla="*/ f27 f8 1"/>
              <a:gd name="f34" fmla="val f31"/>
              <a:gd name="f35" fmla="val f32"/>
              <a:gd name="f36" fmla="*/ f33 1 f1"/>
              <a:gd name="f37" fmla="*/ f7 f30 1"/>
              <a:gd name="f38" fmla="+- f35 0 f7"/>
              <a:gd name="f39" fmla="+- f34 0 f7"/>
              <a:gd name="f40" fmla="+- 0 0 f36"/>
              <a:gd name="f41" fmla="*/ f38 1 2"/>
              <a:gd name="f42" fmla="*/ f39 1 2"/>
              <a:gd name="f43" fmla="+- 0 0 f40"/>
              <a:gd name="f44" fmla="+- f7 f41 0"/>
              <a:gd name="f45" fmla="+- f7 f42 0"/>
              <a:gd name="f46" fmla="*/ f43 f1 1"/>
              <a:gd name="f47" fmla="*/ f42 f30 1"/>
              <a:gd name="f48" fmla="*/ f41 f30 1"/>
              <a:gd name="f49" fmla="*/ f46 1 f8"/>
              <a:gd name="f50" fmla="*/ f44 f30 1"/>
              <a:gd name="f51" fmla="+- f49 0 f2"/>
              <a:gd name="f52" fmla="cos 1 f51"/>
              <a:gd name="f53" fmla="sin 1 f51"/>
              <a:gd name="f54" fmla="+- 0 0 f52"/>
              <a:gd name="f55" fmla="+- 0 0 f53"/>
              <a:gd name="f56" fmla="+- 0 0 f54"/>
              <a:gd name="f57" fmla="+- 0 0 f55"/>
              <a:gd name="f58" fmla="val f56"/>
              <a:gd name="f59" fmla="val f57"/>
              <a:gd name="f60" fmla="*/ f58 f42 1"/>
              <a:gd name="f61" fmla="*/ f59 f41 1"/>
              <a:gd name="f62" fmla="+- f45 0 f60"/>
              <a:gd name="f63" fmla="+- f45 f60 0"/>
              <a:gd name="f64" fmla="+- f44 0 f61"/>
              <a:gd name="f65" fmla="+- f44 f61 0"/>
              <a:gd name="f66" fmla="*/ f62 f30 1"/>
              <a:gd name="f67" fmla="*/ f64 f30 1"/>
              <a:gd name="f68" fmla="*/ f63 f30 1"/>
              <a:gd name="f69" fmla="*/ f65 f30 1"/>
            </a:gdLst>
            <a:ahLst/>
            <a:cxnLst>
              <a:cxn ang="3cd4">
                <a:pos x="hc" y="t"/>
              </a:cxn>
              <a:cxn ang="0">
                <a:pos x="r" y="vc"/>
              </a:cxn>
              <a:cxn ang="cd4">
                <a:pos x="hc" y="b"/>
              </a:cxn>
              <a:cxn ang="cd2">
                <a:pos x="l" y="vc"/>
              </a:cxn>
              <a:cxn ang="f28">
                <a:pos x="f66" y="f67"/>
              </a:cxn>
              <a:cxn ang="f29">
                <a:pos x="f66" y="f69"/>
              </a:cxn>
              <a:cxn ang="f29">
                <a:pos x="f68" y="f69"/>
              </a:cxn>
              <a:cxn ang="f28">
                <a:pos x="f68" y="f67"/>
              </a:cxn>
            </a:cxnLst>
            <a:rect l="f66" t="f67" r="f68" b="f69"/>
            <a:pathLst>
              <a:path>
                <a:moveTo>
                  <a:pt x="f37" y="f50"/>
                </a:moveTo>
                <a:arcTo wR="f47" hR="f48" stAng="f1" swAng="f0"/>
                <a:close/>
              </a:path>
            </a:pathLst>
          </a:custGeom>
          <a:solidFill>
            <a:srgbClr val="FFFFFF"/>
          </a:solidFill>
          <a:ln cap="flat">
            <a:noFill/>
            <a:prstDash val="solid"/>
          </a:ln>
        </p:spPr>
        <p:txBody>
          <a:bodyPr vert="horz" wrap="square" lIns="91421" tIns="45701" rIns="91421" bIns="45701"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0" i="0" u="none" strike="noStrike" kern="1200" cap="none" spc="0" baseline="0">
              <a:solidFill>
                <a:srgbClr val="FFFFFF"/>
              </a:solidFill>
              <a:uFillTx/>
              <a:latin typeface="Comic Sans MS"/>
              <a:ea typeface="Comic Sans MS"/>
              <a:cs typeface="Comic Sans MS"/>
            </a:endParaRPr>
          </a:p>
        </p:txBody>
      </p:sp>
      <p:sp>
        <p:nvSpPr>
          <p:cNvPr id="10" name="Google Shape;122;p200">
            <a:extLst>
              <a:ext uri="{FF2B5EF4-FFF2-40B4-BE49-F238E27FC236}">
                <a16:creationId xmlns:a16="http://schemas.microsoft.com/office/drawing/2014/main" xmlns="" id="{10D7B67D-FA51-44AB-9462-2D4F9D504DF2}"/>
              </a:ext>
            </a:extLst>
          </p:cNvPr>
          <p:cNvSpPr/>
          <p:nvPr/>
        </p:nvSpPr>
        <p:spPr>
          <a:xfrm>
            <a:off x="9245598" y="3021013"/>
            <a:ext cx="560920" cy="419096"/>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 2700000 f2 0"/>
              <a:gd name="f15" fmla="*/ f9 f1 1"/>
              <a:gd name="f16" fmla="*/ f10 f1 1"/>
              <a:gd name="f17" fmla="?: f11 f4 1"/>
              <a:gd name="f18" fmla="?: f12 f5 1"/>
              <a:gd name="f19" fmla="?: f13 f6 1"/>
              <a:gd name="f20" fmla="+- f14 0 f2"/>
              <a:gd name="f21" fmla="*/ f15 1 f3"/>
              <a:gd name="f22" fmla="*/ f16 1 f3"/>
              <a:gd name="f23" fmla="*/ f17 1 21600"/>
              <a:gd name="f24" fmla="*/ f18 1 21600"/>
              <a:gd name="f25" fmla="*/ 21600 f17 1"/>
              <a:gd name="f26" fmla="*/ 21600 f18 1"/>
              <a:gd name="f27" fmla="+- f20 f2 0"/>
              <a:gd name="f28" fmla="+- f21 0 f2"/>
              <a:gd name="f29" fmla="+- f22 0 f2"/>
              <a:gd name="f30" fmla="min f24 f23"/>
              <a:gd name="f31" fmla="*/ f25 1 f19"/>
              <a:gd name="f32" fmla="*/ f26 1 f19"/>
              <a:gd name="f33" fmla="*/ f27 f8 1"/>
              <a:gd name="f34" fmla="val f31"/>
              <a:gd name="f35" fmla="val f32"/>
              <a:gd name="f36" fmla="*/ f33 1 f1"/>
              <a:gd name="f37" fmla="*/ f7 f30 1"/>
              <a:gd name="f38" fmla="+- f35 0 f7"/>
              <a:gd name="f39" fmla="+- f34 0 f7"/>
              <a:gd name="f40" fmla="+- 0 0 f36"/>
              <a:gd name="f41" fmla="*/ f38 1 2"/>
              <a:gd name="f42" fmla="*/ f39 1 2"/>
              <a:gd name="f43" fmla="+- 0 0 f40"/>
              <a:gd name="f44" fmla="+- f7 f41 0"/>
              <a:gd name="f45" fmla="+- f7 f42 0"/>
              <a:gd name="f46" fmla="*/ f43 f1 1"/>
              <a:gd name="f47" fmla="*/ f42 f30 1"/>
              <a:gd name="f48" fmla="*/ f41 f30 1"/>
              <a:gd name="f49" fmla="*/ f46 1 f8"/>
              <a:gd name="f50" fmla="*/ f44 f30 1"/>
              <a:gd name="f51" fmla="+- f49 0 f2"/>
              <a:gd name="f52" fmla="cos 1 f51"/>
              <a:gd name="f53" fmla="sin 1 f51"/>
              <a:gd name="f54" fmla="+- 0 0 f52"/>
              <a:gd name="f55" fmla="+- 0 0 f53"/>
              <a:gd name="f56" fmla="+- 0 0 f54"/>
              <a:gd name="f57" fmla="+- 0 0 f55"/>
              <a:gd name="f58" fmla="val f56"/>
              <a:gd name="f59" fmla="val f57"/>
              <a:gd name="f60" fmla="*/ f58 f42 1"/>
              <a:gd name="f61" fmla="*/ f59 f41 1"/>
              <a:gd name="f62" fmla="+- f45 0 f60"/>
              <a:gd name="f63" fmla="+- f45 f60 0"/>
              <a:gd name="f64" fmla="+- f44 0 f61"/>
              <a:gd name="f65" fmla="+- f44 f61 0"/>
              <a:gd name="f66" fmla="*/ f62 f30 1"/>
              <a:gd name="f67" fmla="*/ f64 f30 1"/>
              <a:gd name="f68" fmla="*/ f63 f30 1"/>
              <a:gd name="f69" fmla="*/ f65 f30 1"/>
            </a:gdLst>
            <a:ahLst/>
            <a:cxnLst>
              <a:cxn ang="3cd4">
                <a:pos x="hc" y="t"/>
              </a:cxn>
              <a:cxn ang="0">
                <a:pos x="r" y="vc"/>
              </a:cxn>
              <a:cxn ang="cd4">
                <a:pos x="hc" y="b"/>
              </a:cxn>
              <a:cxn ang="cd2">
                <a:pos x="l" y="vc"/>
              </a:cxn>
              <a:cxn ang="f28">
                <a:pos x="f66" y="f67"/>
              </a:cxn>
              <a:cxn ang="f29">
                <a:pos x="f66" y="f69"/>
              </a:cxn>
              <a:cxn ang="f29">
                <a:pos x="f68" y="f69"/>
              </a:cxn>
              <a:cxn ang="f28">
                <a:pos x="f68" y="f67"/>
              </a:cxn>
            </a:cxnLst>
            <a:rect l="f66" t="f67" r="f68" b="f69"/>
            <a:pathLst>
              <a:path>
                <a:moveTo>
                  <a:pt x="f37" y="f50"/>
                </a:moveTo>
                <a:arcTo wR="f47" hR="f48" stAng="f1" swAng="f0"/>
                <a:close/>
              </a:path>
            </a:pathLst>
          </a:custGeom>
          <a:solidFill>
            <a:srgbClr val="FFFFFF"/>
          </a:solidFill>
          <a:ln w="50804" cap="rnd">
            <a:solidFill>
              <a:srgbClr val="0039AE"/>
            </a:solidFill>
            <a:prstDash val="solid"/>
            <a:round/>
          </a:ln>
        </p:spPr>
        <p:txBody>
          <a:bodyPr vert="horz" wrap="square" lIns="91421" tIns="45701" rIns="91421" bIns="45701"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0" i="0" u="none" strike="noStrike" kern="1200" cap="none" spc="0" baseline="0">
              <a:solidFill>
                <a:srgbClr val="FFFFFF"/>
              </a:solidFill>
              <a:uFillTx/>
              <a:latin typeface="Comic Sans MS"/>
              <a:ea typeface="Comic Sans MS"/>
              <a:cs typeface="Comic Sans MS"/>
            </a:endParaRPr>
          </a:p>
        </p:txBody>
      </p:sp>
      <p:sp>
        <p:nvSpPr>
          <p:cNvPr id="11" name="Google Shape;123;p200">
            <a:extLst>
              <a:ext uri="{FF2B5EF4-FFF2-40B4-BE49-F238E27FC236}">
                <a16:creationId xmlns:a16="http://schemas.microsoft.com/office/drawing/2014/main" xmlns="" id="{1BEDDF83-1F06-4E3F-942E-D7491DD00964}"/>
              </a:ext>
            </a:extLst>
          </p:cNvPr>
          <p:cNvSpPr txBox="1">
            <a:spLocks noGrp="1"/>
          </p:cNvSpPr>
          <p:nvPr>
            <p:ph type="body" orient="vert" idx="1"/>
          </p:nvPr>
        </p:nvSpPr>
        <p:spPr>
          <a:xfrm rot="5400013">
            <a:off x="1864515" y="-1153323"/>
            <a:ext cx="5821363" cy="8737604"/>
          </a:xfrm>
        </p:spPr>
        <p:txBody>
          <a:bodyPr/>
          <a:lstStyle>
            <a:lvl1pPr indent="-325755">
              <a:spcBef>
                <a:spcPts val="360"/>
              </a:spcBef>
              <a:buSzPts val="1530"/>
              <a:defRPr lang="en-GB"/>
            </a:lvl1pPr>
          </a:lstStyle>
          <a:p>
            <a:pPr lvl="0"/>
            <a:endParaRPr lang="en-GB"/>
          </a:p>
        </p:txBody>
      </p:sp>
      <p:sp>
        <p:nvSpPr>
          <p:cNvPr id="12" name="Google Shape;124;p200">
            <a:extLst>
              <a:ext uri="{FF2B5EF4-FFF2-40B4-BE49-F238E27FC236}">
                <a16:creationId xmlns:a16="http://schemas.microsoft.com/office/drawing/2014/main" xmlns="" id="{FA444F82-24E2-48D1-BFB9-4B9642C05597}"/>
              </a:ext>
            </a:extLst>
          </p:cNvPr>
          <p:cNvSpPr txBox="1">
            <a:spLocks noGrp="1"/>
          </p:cNvSpPr>
          <p:nvPr>
            <p:ph type="title" orient="vert"/>
          </p:nvPr>
        </p:nvSpPr>
        <p:spPr>
          <a:xfrm rot="5400013">
            <a:off x="7894626" y="2265382"/>
            <a:ext cx="5851529" cy="1930398"/>
          </a:xfrm>
        </p:spPr>
        <p:txBody>
          <a:bodyPr/>
          <a:lstStyle>
            <a:lvl1pPr>
              <a:defRPr/>
            </a:lvl1pPr>
          </a:lstStyle>
          <a:p>
            <a:pPr lvl="0"/>
            <a:endParaRPr lang="en-GB"/>
          </a:p>
        </p:txBody>
      </p:sp>
      <p:sp>
        <p:nvSpPr>
          <p:cNvPr id="13" name="Google Shape;125;p200">
            <a:extLst>
              <a:ext uri="{FF2B5EF4-FFF2-40B4-BE49-F238E27FC236}">
                <a16:creationId xmlns:a16="http://schemas.microsoft.com/office/drawing/2014/main" xmlns="" id="{BF1AF87A-10DE-48D4-86D9-29C48813CD40}"/>
              </a:ext>
            </a:extLst>
          </p:cNvPr>
          <p:cNvSpPr txBox="1">
            <a:spLocks noGrp="1"/>
          </p:cNvSpPr>
          <p:nvPr>
            <p:ph type="sldNum" sz="quarter" idx="8"/>
          </p:nvPr>
        </p:nvSpPr>
        <p:spPr>
          <a:xfrm>
            <a:off x="9220196" y="3009903"/>
            <a:ext cx="609603" cy="441326"/>
          </a:xfrm>
        </p:spPr>
        <p:txBody>
          <a:bodyPr/>
          <a:lstStyle>
            <a:lvl1pPr>
              <a:defRPr/>
            </a:lvl1pPr>
          </a:lstStyle>
          <a:p>
            <a:pPr lvl="0"/>
            <a:fld id="{CECB9293-8F3E-46DE-BE5D-75C437966254}" type="slidenum">
              <a:t>‹#›</a:t>
            </a:fld>
            <a:endParaRPr lang="en-US"/>
          </a:p>
        </p:txBody>
      </p:sp>
      <p:sp>
        <p:nvSpPr>
          <p:cNvPr id="14" name="Google Shape;126;p200">
            <a:extLst>
              <a:ext uri="{FF2B5EF4-FFF2-40B4-BE49-F238E27FC236}">
                <a16:creationId xmlns:a16="http://schemas.microsoft.com/office/drawing/2014/main" xmlns="" id="{59A52D9B-9D3C-44FC-B65A-B772B2CF6B33}"/>
              </a:ext>
            </a:extLst>
          </p:cNvPr>
          <p:cNvSpPr txBox="1">
            <a:spLocks noGrp="1"/>
          </p:cNvSpPr>
          <p:nvPr>
            <p:ph type="dt" sz="half" idx="7"/>
          </p:nvPr>
        </p:nvSpPr>
        <p:spPr/>
        <p:txBody>
          <a:bodyPr/>
          <a:lstStyle>
            <a:lvl1pPr>
              <a:defRPr/>
            </a:lvl1pPr>
          </a:lstStyle>
          <a:p>
            <a:pPr lvl="0"/>
            <a:endParaRPr lang="en-GB"/>
          </a:p>
        </p:txBody>
      </p:sp>
      <p:sp>
        <p:nvSpPr>
          <p:cNvPr id="15" name="Google Shape;127;p200">
            <a:extLst>
              <a:ext uri="{FF2B5EF4-FFF2-40B4-BE49-F238E27FC236}">
                <a16:creationId xmlns:a16="http://schemas.microsoft.com/office/drawing/2014/main" xmlns="" id="{D2A74991-2D22-4BE5-8BC2-791EF6633E2C}"/>
              </a:ext>
            </a:extLst>
          </p:cNvPr>
          <p:cNvSpPr txBox="1">
            <a:spLocks noGrp="1"/>
          </p:cNvSpPr>
          <p:nvPr>
            <p:ph type="ftr" sz="quarter" idx="9"/>
          </p:nvPr>
        </p:nvSpPr>
        <p:spPr/>
        <p:txBody>
          <a:bodyPr/>
          <a:lstStyle>
            <a:lvl1pPr>
              <a:defRPr/>
            </a:lvl1pPr>
          </a:lstStyle>
          <a:p>
            <a:pPr lvl="0"/>
            <a:endParaRPr lang="en-GB"/>
          </a:p>
        </p:txBody>
      </p:sp>
    </p:spTree>
    <p:extLst>
      <p:ext uri="{BB962C8B-B14F-4D97-AF65-F5344CB8AC3E}">
        <p14:creationId xmlns:p14="http://schemas.microsoft.com/office/powerpoint/2010/main" val="313753120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theme" Target="../theme/theme2.xml"/><Relationship Id="rId1" Type="http://schemas.openxmlformats.org/officeDocument/2006/relationships/slideLayout" Target="../slideLayouts/slideLayout12.xml"/><Relationship Id="rId2" Type="http://schemas.openxmlformats.org/officeDocument/2006/relationships/slideLayout" Target="../slideLayouts/slideLayout1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Google Shape;10;p191">
            <a:extLst>
              <a:ext uri="{FF2B5EF4-FFF2-40B4-BE49-F238E27FC236}">
                <a16:creationId xmlns:a16="http://schemas.microsoft.com/office/drawing/2014/main" xmlns="" id="{6B55052C-9DC0-4646-A701-0211D1A15BD5}"/>
              </a:ext>
            </a:extLst>
          </p:cNvPr>
          <p:cNvSpPr/>
          <p:nvPr/>
        </p:nvSpPr>
        <p:spPr>
          <a:xfrm>
            <a:off x="0" y="6705596"/>
            <a:ext cx="12191996" cy="152403"/>
          </a:xfrm>
          <a:prstGeom prst="rect">
            <a:avLst/>
          </a:prstGeom>
          <a:solidFill>
            <a:srgbClr val="FFFFFF"/>
          </a:solidFill>
          <a:ln cap="flat">
            <a:noFill/>
            <a:prstDash val="solid"/>
          </a:ln>
        </p:spPr>
        <p:txBody>
          <a:bodyPr vert="horz" wrap="square" lIns="91421" tIns="45701" rIns="91421" bIns="45701" anchor="ctr"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0" i="0" u="none" strike="noStrike" kern="1200" cap="none" spc="0" baseline="0">
              <a:solidFill>
                <a:srgbClr val="000000"/>
              </a:solidFill>
              <a:uFillTx/>
              <a:latin typeface="Comic Sans MS"/>
              <a:ea typeface="Comic Sans MS"/>
              <a:cs typeface="Comic Sans MS"/>
            </a:endParaRPr>
          </a:p>
        </p:txBody>
      </p:sp>
      <p:sp>
        <p:nvSpPr>
          <p:cNvPr id="3" name="Google Shape;11;p191">
            <a:extLst>
              <a:ext uri="{FF2B5EF4-FFF2-40B4-BE49-F238E27FC236}">
                <a16:creationId xmlns:a16="http://schemas.microsoft.com/office/drawing/2014/main" xmlns="" id="{01A8FF99-3614-417C-B201-148FD877B5DD}"/>
              </a:ext>
            </a:extLst>
          </p:cNvPr>
          <p:cNvSpPr/>
          <p:nvPr/>
        </p:nvSpPr>
        <p:spPr>
          <a:xfrm>
            <a:off x="0" y="0"/>
            <a:ext cx="12191996" cy="1393829"/>
          </a:xfrm>
          <a:prstGeom prst="rect">
            <a:avLst/>
          </a:prstGeom>
          <a:solidFill>
            <a:srgbClr val="FFFFFF"/>
          </a:solidFill>
          <a:ln cap="flat">
            <a:noFill/>
            <a:prstDash val="solid"/>
          </a:ln>
        </p:spPr>
        <p:txBody>
          <a:bodyPr vert="horz" wrap="square" lIns="91421" tIns="45701" rIns="91421" bIns="45701" anchor="ctr"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0" i="0" u="none" strike="noStrike" kern="1200" cap="none" spc="0" baseline="0">
              <a:solidFill>
                <a:srgbClr val="000000"/>
              </a:solidFill>
              <a:uFillTx/>
              <a:latin typeface="Comic Sans MS"/>
              <a:ea typeface="Comic Sans MS"/>
              <a:cs typeface="Comic Sans MS"/>
            </a:endParaRPr>
          </a:p>
        </p:txBody>
      </p:sp>
      <p:sp>
        <p:nvSpPr>
          <p:cNvPr id="4" name="Google Shape;12;p191">
            <a:extLst>
              <a:ext uri="{FF2B5EF4-FFF2-40B4-BE49-F238E27FC236}">
                <a16:creationId xmlns:a16="http://schemas.microsoft.com/office/drawing/2014/main" xmlns="" id="{75BF7192-FB4D-446E-8984-A9A9F2C0FF40}"/>
              </a:ext>
            </a:extLst>
          </p:cNvPr>
          <p:cNvSpPr/>
          <p:nvPr/>
        </p:nvSpPr>
        <p:spPr>
          <a:xfrm>
            <a:off x="0" y="0"/>
            <a:ext cx="203197" cy="6858000"/>
          </a:xfrm>
          <a:prstGeom prst="rect">
            <a:avLst/>
          </a:prstGeom>
          <a:solidFill>
            <a:srgbClr val="FFFFFF"/>
          </a:solidFill>
          <a:ln cap="flat">
            <a:noFill/>
            <a:prstDash val="solid"/>
          </a:ln>
        </p:spPr>
        <p:txBody>
          <a:bodyPr vert="horz" wrap="square" lIns="91421" tIns="45701" rIns="91421" bIns="45701" anchor="ctr"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0" i="0" u="none" strike="noStrike" kern="1200" cap="none" spc="0" baseline="0">
              <a:solidFill>
                <a:srgbClr val="000000"/>
              </a:solidFill>
              <a:uFillTx/>
              <a:latin typeface="Comic Sans MS"/>
              <a:ea typeface="Comic Sans MS"/>
              <a:cs typeface="Comic Sans MS"/>
            </a:endParaRPr>
          </a:p>
        </p:txBody>
      </p:sp>
      <p:sp>
        <p:nvSpPr>
          <p:cNvPr id="5" name="Google Shape;13;p191">
            <a:extLst>
              <a:ext uri="{FF2B5EF4-FFF2-40B4-BE49-F238E27FC236}">
                <a16:creationId xmlns:a16="http://schemas.microsoft.com/office/drawing/2014/main" xmlns="" id="{370B3AD5-B920-4B70-8AFE-D340160843A4}"/>
              </a:ext>
            </a:extLst>
          </p:cNvPr>
          <p:cNvSpPr/>
          <p:nvPr/>
        </p:nvSpPr>
        <p:spPr>
          <a:xfrm>
            <a:off x="11988798" y="0"/>
            <a:ext cx="203197" cy="6858000"/>
          </a:xfrm>
          <a:prstGeom prst="rect">
            <a:avLst/>
          </a:prstGeom>
          <a:solidFill>
            <a:srgbClr val="FFFFFF"/>
          </a:solidFill>
          <a:ln cap="flat">
            <a:noFill/>
            <a:prstDash val="solid"/>
          </a:ln>
        </p:spPr>
        <p:txBody>
          <a:bodyPr vert="horz" wrap="square" lIns="91421" tIns="45701" rIns="91421" bIns="45701" anchor="ctr"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0" i="0" u="none" strike="noStrike" kern="1200" cap="none" spc="0" baseline="0">
              <a:solidFill>
                <a:srgbClr val="000000"/>
              </a:solidFill>
              <a:uFillTx/>
              <a:latin typeface="Comic Sans MS"/>
              <a:ea typeface="Comic Sans MS"/>
              <a:cs typeface="Comic Sans MS"/>
            </a:endParaRPr>
          </a:p>
        </p:txBody>
      </p:sp>
      <p:sp>
        <p:nvSpPr>
          <p:cNvPr id="6" name="Google Shape;14;p191">
            <a:extLst>
              <a:ext uri="{FF2B5EF4-FFF2-40B4-BE49-F238E27FC236}">
                <a16:creationId xmlns:a16="http://schemas.microsoft.com/office/drawing/2014/main" xmlns="" id="{04713207-62FB-4C91-9E08-CBC81F042483}"/>
              </a:ext>
            </a:extLst>
          </p:cNvPr>
          <p:cNvSpPr/>
          <p:nvPr/>
        </p:nvSpPr>
        <p:spPr>
          <a:xfrm>
            <a:off x="198964" y="6388098"/>
            <a:ext cx="11777133" cy="309560"/>
          </a:xfrm>
          <a:prstGeom prst="rect">
            <a:avLst/>
          </a:prstGeom>
          <a:solidFill>
            <a:srgbClr val="0042C7"/>
          </a:solidFill>
          <a:ln cap="flat">
            <a:noFill/>
            <a:prstDash val="solid"/>
          </a:ln>
        </p:spPr>
        <p:txBody>
          <a:bodyPr vert="horz" wrap="square" lIns="91421" tIns="45701" rIns="91421" bIns="45701" anchor="ctr"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0" i="0" u="none" strike="noStrike" kern="1200" cap="none" spc="0" baseline="0">
              <a:solidFill>
                <a:srgbClr val="000000"/>
              </a:solidFill>
              <a:uFillTx/>
              <a:latin typeface="Comic Sans MS"/>
              <a:ea typeface="Comic Sans MS"/>
              <a:cs typeface="Comic Sans MS"/>
            </a:endParaRPr>
          </a:p>
        </p:txBody>
      </p:sp>
      <p:sp>
        <p:nvSpPr>
          <p:cNvPr id="7" name="Google Shape;15;p191">
            <a:extLst>
              <a:ext uri="{FF2B5EF4-FFF2-40B4-BE49-F238E27FC236}">
                <a16:creationId xmlns:a16="http://schemas.microsoft.com/office/drawing/2014/main" xmlns="" id="{DFB06F2A-55F3-463F-BF0A-36A81300F304}"/>
              </a:ext>
            </a:extLst>
          </p:cNvPr>
          <p:cNvSpPr txBox="1">
            <a:spLocks noGrp="1"/>
          </p:cNvSpPr>
          <p:nvPr>
            <p:ph type="dt" sz="half" idx="2"/>
          </p:nvPr>
        </p:nvSpPr>
        <p:spPr>
          <a:xfrm>
            <a:off x="7721605" y="6405564"/>
            <a:ext cx="4059771" cy="365129"/>
          </a:xfrm>
          <a:prstGeom prst="rect">
            <a:avLst/>
          </a:prstGeom>
          <a:noFill/>
          <a:ln>
            <a:noFill/>
          </a:ln>
        </p:spPr>
        <p:txBody>
          <a:bodyPr vert="horz" wrap="square" lIns="91421" tIns="45701" rIns="91421" bIns="45701" anchor="t" anchorCtr="0" compatLnSpc="1">
            <a:noAutofit/>
          </a:bodyPr>
          <a:lstStyle>
            <a:lvl1pPr marL="0" marR="0" lvl="0" indent="0" algn="r" defTabSz="914400" rtl="0" fontAlgn="auto" hangingPunct="1">
              <a:lnSpc>
                <a:spcPct val="100000"/>
              </a:lnSpc>
              <a:spcBef>
                <a:spcPts val="0"/>
              </a:spcBef>
              <a:spcAft>
                <a:spcPts val="0"/>
              </a:spcAft>
              <a:buNone/>
              <a:tabLst/>
              <a:defRPr lang="en-GB" sz="1400" b="0" i="0" u="none" strike="noStrike" kern="1200" cap="none" spc="0" baseline="0">
                <a:solidFill>
                  <a:srgbClr val="FFFFFF"/>
                </a:solidFill>
                <a:uFillTx/>
                <a:latin typeface="Comic Sans MS"/>
                <a:ea typeface="Comic Sans MS"/>
                <a:cs typeface="Comic Sans MS"/>
              </a:defRPr>
            </a:lvl1pPr>
          </a:lstStyle>
          <a:p>
            <a:pPr lvl="0"/>
            <a:endParaRPr lang="en-GB"/>
          </a:p>
        </p:txBody>
      </p:sp>
      <p:sp>
        <p:nvSpPr>
          <p:cNvPr id="8" name="Google Shape;16;p191">
            <a:extLst>
              <a:ext uri="{FF2B5EF4-FFF2-40B4-BE49-F238E27FC236}">
                <a16:creationId xmlns:a16="http://schemas.microsoft.com/office/drawing/2014/main" xmlns="" id="{27D2BD1C-8371-421F-A6F0-0F802B979B49}"/>
              </a:ext>
            </a:extLst>
          </p:cNvPr>
          <p:cNvSpPr txBox="1">
            <a:spLocks noGrp="1"/>
          </p:cNvSpPr>
          <p:nvPr>
            <p:ph type="ftr" sz="quarter" idx="3"/>
          </p:nvPr>
        </p:nvSpPr>
        <p:spPr>
          <a:xfrm>
            <a:off x="406395" y="6410328"/>
            <a:ext cx="4775197" cy="366710"/>
          </a:xfrm>
          <a:prstGeom prst="rect">
            <a:avLst/>
          </a:prstGeom>
          <a:noFill/>
          <a:ln>
            <a:noFill/>
          </a:ln>
        </p:spPr>
        <p:txBody>
          <a:bodyPr vert="horz" wrap="square" lIns="91421" tIns="45701" rIns="91421" bIns="45701" anchor="t" anchorCtr="0" compatLnSpc="1">
            <a:noAutofit/>
          </a:bodyPr>
          <a:lstStyle>
            <a:lvl1pPr marL="0" marR="0" lvl="0" indent="0" algn="l" defTabSz="914400" rtl="0" fontAlgn="auto" hangingPunct="1">
              <a:lnSpc>
                <a:spcPct val="100000"/>
              </a:lnSpc>
              <a:spcBef>
                <a:spcPts val="0"/>
              </a:spcBef>
              <a:spcAft>
                <a:spcPts val="0"/>
              </a:spcAft>
              <a:buNone/>
              <a:tabLst/>
              <a:defRPr lang="en-GB" sz="1200" b="0" i="0" u="none" strike="noStrike" kern="1200" cap="none" spc="0" baseline="0">
                <a:solidFill>
                  <a:srgbClr val="FFFFFF"/>
                </a:solidFill>
                <a:uFillTx/>
                <a:latin typeface="Comic Sans MS"/>
                <a:ea typeface="Comic Sans MS"/>
                <a:cs typeface="Comic Sans MS"/>
              </a:defRPr>
            </a:lvl1pPr>
          </a:lstStyle>
          <a:p>
            <a:pPr lvl="0"/>
            <a:endParaRPr lang="en-GB"/>
          </a:p>
        </p:txBody>
      </p:sp>
      <p:sp>
        <p:nvSpPr>
          <p:cNvPr id="9" name="Google Shape;17;p191">
            <a:extLst>
              <a:ext uri="{FF2B5EF4-FFF2-40B4-BE49-F238E27FC236}">
                <a16:creationId xmlns:a16="http://schemas.microsoft.com/office/drawing/2014/main" xmlns="" id="{6FBE4BCB-A652-4663-B514-42FDB838F809}"/>
              </a:ext>
            </a:extLst>
          </p:cNvPr>
          <p:cNvSpPr/>
          <p:nvPr/>
        </p:nvSpPr>
        <p:spPr>
          <a:xfrm>
            <a:off x="203197" y="155576"/>
            <a:ext cx="11777133" cy="6546847"/>
          </a:xfrm>
          <a:prstGeom prst="rect">
            <a:avLst/>
          </a:prstGeom>
          <a:noFill/>
          <a:ln w="9528" cap="flat">
            <a:solidFill>
              <a:srgbClr val="0039AE"/>
            </a:solidFill>
            <a:prstDash val="solid"/>
            <a:miter/>
          </a:ln>
        </p:spPr>
        <p:txBody>
          <a:bodyPr vert="horz" wrap="square" lIns="91421" tIns="45701" rIns="91421" bIns="45701" anchor="ctr"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0" i="0" u="none" strike="noStrike" kern="1200" cap="none" spc="0" baseline="0">
              <a:solidFill>
                <a:srgbClr val="000000"/>
              </a:solidFill>
              <a:uFillTx/>
              <a:latin typeface="Comic Sans MS"/>
              <a:ea typeface="Comic Sans MS"/>
              <a:cs typeface="Comic Sans MS"/>
            </a:endParaRPr>
          </a:p>
        </p:txBody>
      </p:sp>
      <p:cxnSp>
        <p:nvCxnSpPr>
          <p:cNvPr id="10" name="Google Shape;18;p191">
            <a:extLst>
              <a:ext uri="{FF2B5EF4-FFF2-40B4-BE49-F238E27FC236}">
                <a16:creationId xmlns:a16="http://schemas.microsoft.com/office/drawing/2014/main" xmlns="" id="{553B5C45-6433-4D95-BA70-418AFE0441AB}"/>
              </a:ext>
            </a:extLst>
          </p:cNvPr>
          <p:cNvCxnSpPr/>
          <p:nvPr/>
        </p:nvCxnSpPr>
        <p:spPr>
          <a:xfrm>
            <a:off x="203197" y="1276346"/>
            <a:ext cx="11777134" cy="0"/>
          </a:xfrm>
          <a:prstGeom prst="straightConnector1">
            <a:avLst/>
          </a:prstGeom>
          <a:noFill/>
          <a:ln w="9528" cap="flat">
            <a:solidFill>
              <a:srgbClr val="0039AE"/>
            </a:solidFill>
            <a:custDash>
              <a:ds d="299906" sp="299906"/>
            </a:custDash>
            <a:round/>
          </a:ln>
        </p:spPr>
      </p:cxnSp>
      <p:sp>
        <p:nvSpPr>
          <p:cNvPr id="11" name="Google Shape;19;p191">
            <a:extLst>
              <a:ext uri="{FF2B5EF4-FFF2-40B4-BE49-F238E27FC236}">
                <a16:creationId xmlns:a16="http://schemas.microsoft.com/office/drawing/2014/main" xmlns="" id="{1C003BAC-7E34-4287-B1C3-EB3F1556AABB}"/>
              </a:ext>
            </a:extLst>
          </p:cNvPr>
          <p:cNvSpPr/>
          <p:nvPr/>
        </p:nvSpPr>
        <p:spPr>
          <a:xfrm>
            <a:off x="5689597" y="955676"/>
            <a:ext cx="812801" cy="609603"/>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 2700000 f2 0"/>
              <a:gd name="f15" fmla="*/ f9 f1 1"/>
              <a:gd name="f16" fmla="*/ f10 f1 1"/>
              <a:gd name="f17" fmla="?: f11 f4 1"/>
              <a:gd name="f18" fmla="?: f12 f5 1"/>
              <a:gd name="f19" fmla="?: f13 f6 1"/>
              <a:gd name="f20" fmla="+- f14 0 f2"/>
              <a:gd name="f21" fmla="*/ f15 1 f3"/>
              <a:gd name="f22" fmla="*/ f16 1 f3"/>
              <a:gd name="f23" fmla="*/ f17 1 21600"/>
              <a:gd name="f24" fmla="*/ f18 1 21600"/>
              <a:gd name="f25" fmla="*/ 21600 f17 1"/>
              <a:gd name="f26" fmla="*/ 21600 f18 1"/>
              <a:gd name="f27" fmla="+- f20 f2 0"/>
              <a:gd name="f28" fmla="+- f21 0 f2"/>
              <a:gd name="f29" fmla="+- f22 0 f2"/>
              <a:gd name="f30" fmla="min f24 f23"/>
              <a:gd name="f31" fmla="*/ f25 1 f19"/>
              <a:gd name="f32" fmla="*/ f26 1 f19"/>
              <a:gd name="f33" fmla="*/ f27 f8 1"/>
              <a:gd name="f34" fmla="val f31"/>
              <a:gd name="f35" fmla="val f32"/>
              <a:gd name="f36" fmla="*/ f33 1 f1"/>
              <a:gd name="f37" fmla="*/ f7 f30 1"/>
              <a:gd name="f38" fmla="+- f35 0 f7"/>
              <a:gd name="f39" fmla="+- f34 0 f7"/>
              <a:gd name="f40" fmla="+- 0 0 f36"/>
              <a:gd name="f41" fmla="*/ f38 1 2"/>
              <a:gd name="f42" fmla="*/ f39 1 2"/>
              <a:gd name="f43" fmla="+- 0 0 f40"/>
              <a:gd name="f44" fmla="+- f7 f41 0"/>
              <a:gd name="f45" fmla="+- f7 f42 0"/>
              <a:gd name="f46" fmla="*/ f43 f1 1"/>
              <a:gd name="f47" fmla="*/ f42 f30 1"/>
              <a:gd name="f48" fmla="*/ f41 f30 1"/>
              <a:gd name="f49" fmla="*/ f46 1 f8"/>
              <a:gd name="f50" fmla="*/ f44 f30 1"/>
              <a:gd name="f51" fmla="+- f49 0 f2"/>
              <a:gd name="f52" fmla="cos 1 f51"/>
              <a:gd name="f53" fmla="sin 1 f51"/>
              <a:gd name="f54" fmla="+- 0 0 f52"/>
              <a:gd name="f55" fmla="+- 0 0 f53"/>
              <a:gd name="f56" fmla="+- 0 0 f54"/>
              <a:gd name="f57" fmla="+- 0 0 f55"/>
              <a:gd name="f58" fmla="val f56"/>
              <a:gd name="f59" fmla="val f57"/>
              <a:gd name="f60" fmla="*/ f58 f42 1"/>
              <a:gd name="f61" fmla="*/ f59 f41 1"/>
              <a:gd name="f62" fmla="+- f45 0 f60"/>
              <a:gd name="f63" fmla="+- f45 f60 0"/>
              <a:gd name="f64" fmla="+- f44 0 f61"/>
              <a:gd name="f65" fmla="+- f44 f61 0"/>
              <a:gd name="f66" fmla="*/ f62 f30 1"/>
              <a:gd name="f67" fmla="*/ f64 f30 1"/>
              <a:gd name="f68" fmla="*/ f63 f30 1"/>
              <a:gd name="f69" fmla="*/ f65 f30 1"/>
            </a:gdLst>
            <a:ahLst/>
            <a:cxnLst>
              <a:cxn ang="3cd4">
                <a:pos x="hc" y="t"/>
              </a:cxn>
              <a:cxn ang="0">
                <a:pos x="r" y="vc"/>
              </a:cxn>
              <a:cxn ang="cd4">
                <a:pos x="hc" y="b"/>
              </a:cxn>
              <a:cxn ang="cd2">
                <a:pos x="l" y="vc"/>
              </a:cxn>
              <a:cxn ang="f28">
                <a:pos x="f66" y="f67"/>
              </a:cxn>
              <a:cxn ang="f29">
                <a:pos x="f66" y="f69"/>
              </a:cxn>
              <a:cxn ang="f29">
                <a:pos x="f68" y="f69"/>
              </a:cxn>
              <a:cxn ang="f28">
                <a:pos x="f68" y="f67"/>
              </a:cxn>
            </a:cxnLst>
            <a:rect l="f66" t="f67" r="f68" b="f69"/>
            <a:pathLst>
              <a:path>
                <a:moveTo>
                  <a:pt x="f37" y="f50"/>
                </a:moveTo>
                <a:arcTo wR="f47" hR="f48" stAng="f1" swAng="f0"/>
                <a:close/>
              </a:path>
            </a:pathLst>
          </a:custGeom>
          <a:solidFill>
            <a:srgbClr val="FFFFFF"/>
          </a:solidFill>
          <a:ln cap="flat">
            <a:noFill/>
            <a:prstDash val="solid"/>
          </a:ln>
        </p:spPr>
        <p:txBody>
          <a:bodyPr vert="horz" wrap="square" lIns="91421" tIns="45701" rIns="91421" bIns="45701"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0" i="0" u="none" strike="noStrike" kern="1200" cap="none" spc="0" baseline="0">
              <a:solidFill>
                <a:srgbClr val="FFFFFF"/>
              </a:solidFill>
              <a:uFillTx/>
              <a:latin typeface="Comic Sans MS"/>
              <a:ea typeface="Comic Sans MS"/>
              <a:cs typeface="Comic Sans MS"/>
            </a:endParaRPr>
          </a:p>
        </p:txBody>
      </p:sp>
      <p:sp>
        <p:nvSpPr>
          <p:cNvPr id="12" name="Google Shape;20;p191">
            <a:extLst>
              <a:ext uri="{FF2B5EF4-FFF2-40B4-BE49-F238E27FC236}">
                <a16:creationId xmlns:a16="http://schemas.microsoft.com/office/drawing/2014/main" xmlns="" id="{19AE7AC7-14D7-4D0B-9260-5B41419622FF}"/>
              </a:ext>
            </a:extLst>
          </p:cNvPr>
          <p:cNvSpPr/>
          <p:nvPr/>
        </p:nvSpPr>
        <p:spPr>
          <a:xfrm>
            <a:off x="5816598" y="1050929"/>
            <a:ext cx="558798" cy="420688"/>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 2700000 f2 0"/>
              <a:gd name="f15" fmla="*/ f9 f1 1"/>
              <a:gd name="f16" fmla="*/ f10 f1 1"/>
              <a:gd name="f17" fmla="?: f11 f4 1"/>
              <a:gd name="f18" fmla="?: f12 f5 1"/>
              <a:gd name="f19" fmla="?: f13 f6 1"/>
              <a:gd name="f20" fmla="+- f14 0 f2"/>
              <a:gd name="f21" fmla="*/ f15 1 f3"/>
              <a:gd name="f22" fmla="*/ f16 1 f3"/>
              <a:gd name="f23" fmla="*/ f17 1 21600"/>
              <a:gd name="f24" fmla="*/ f18 1 21600"/>
              <a:gd name="f25" fmla="*/ 21600 f17 1"/>
              <a:gd name="f26" fmla="*/ 21600 f18 1"/>
              <a:gd name="f27" fmla="+- f20 f2 0"/>
              <a:gd name="f28" fmla="+- f21 0 f2"/>
              <a:gd name="f29" fmla="+- f22 0 f2"/>
              <a:gd name="f30" fmla="min f24 f23"/>
              <a:gd name="f31" fmla="*/ f25 1 f19"/>
              <a:gd name="f32" fmla="*/ f26 1 f19"/>
              <a:gd name="f33" fmla="*/ f27 f8 1"/>
              <a:gd name="f34" fmla="val f31"/>
              <a:gd name="f35" fmla="val f32"/>
              <a:gd name="f36" fmla="*/ f33 1 f1"/>
              <a:gd name="f37" fmla="*/ f7 f30 1"/>
              <a:gd name="f38" fmla="+- f35 0 f7"/>
              <a:gd name="f39" fmla="+- f34 0 f7"/>
              <a:gd name="f40" fmla="+- 0 0 f36"/>
              <a:gd name="f41" fmla="*/ f38 1 2"/>
              <a:gd name="f42" fmla="*/ f39 1 2"/>
              <a:gd name="f43" fmla="+- 0 0 f40"/>
              <a:gd name="f44" fmla="+- f7 f41 0"/>
              <a:gd name="f45" fmla="+- f7 f42 0"/>
              <a:gd name="f46" fmla="*/ f43 f1 1"/>
              <a:gd name="f47" fmla="*/ f42 f30 1"/>
              <a:gd name="f48" fmla="*/ f41 f30 1"/>
              <a:gd name="f49" fmla="*/ f46 1 f8"/>
              <a:gd name="f50" fmla="*/ f44 f30 1"/>
              <a:gd name="f51" fmla="+- f49 0 f2"/>
              <a:gd name="f52" fmla="cos 1 f51"/>
              <a:gd name="f53" fmla="sin 1 f51"/>
              <a:gd name="f54" fmla="+- 0 0 f52"/>
              <a:gd name="f55" fmla="+- 0 0 f53"/>
              <a:gd name="f56" fmla="+- 0 0 f54"/>
              <a:gd name="f57" fmla="+- 0 0 f55"/>
              <a:gd name="f58" fmla="val f56"/>
              <a:gd name="f59" fmla="val f57"/>
              <a:gd name="f60" fmla="*/ f58 f42 1"/>
              <a:gd name="f61" fmla="*/ f59 f41 1"/>
              <a:gd name="f62" fmla="+- f45 0 f60"/>
              <a:gd name="f63" fmla="+- f45 f60 0"/>
              <a:gd name="f64" fmla="+- f44 0 f61"/>
              <a:gd name="f65" fmla="+- f44 f61 0"/>
              <a:gd name="f66" fmla="*/ f62 f30 1"/>
              <a:gd name="f67" fmla="*/ f64 f30 1"/>
              <a:gd name="f68" fmla="*/ f63 f30 1"/>
              <a:gd name="f69" fmla="*/ f65 f30 1"/>
            </a:gdLst>
            <a:ahLst/>
            <a:cxnLst>
              <a:cxn ang="3cd4">
                <a:pos x="hc" y="t"/>
              </a:cxn>
              <a:cxn ang="0">
                <a:pos x="r" y="vc"/>
              </a:cxn>
              <a:cxn ang="cd4">
                <a:pos x="hc" y="b"/>
              </a:cxn>
              <a:cxn ang="cd2">
                <a:pos x="l" y="vc"/>
              </a:cxn>
              <a:cxn ang="f28">
                <a:pos x="f66" y="f67"/>
              </a:cxn>
              <a:cxn ang="f29">
                <a:pos x="f66" y="f69"/>
              </a:cxn>
              <a:cxn ang="f29">
                <a:pos x="f68" y="f69"/>
              </a:cxn>
              <a:cxn ang="f28">
                <a:pos x="f68" y="f67"/>
              </a:cxn>
            </a:cxnLst>
            <a:rect l="f66" t="f67" r="f68" b="f69"/>
            <a:pathLst>
              <a:path>
                <a:moveTo>
                  <a:pt x="f37" y="f50"/>
                </a:moveTo>
                <a:arcTo wR="f47" hR="f48" stAng="f1" swAng="f0"/>
                <a:close/>
              </a:path>
            </a:pathLst>
          </a:custGeom>
          <a:solidFill>
            <a:srgbClr val="FFFFFF"/>
          </a:solidFill>
          <a:ln w="50804" cap="rnd">
            <a:solidFill>
              <a:srgbClr val="0039AE"/>
            </a:solidFill>
            <a:prstDash val="solid"/>
            <a:round/>
          </a:ln>
        </p:spPr>
        <p:txBody>
          <a:bodyPr vert="horz" wrap="square" lIns="91421" tIns="45701" rIns="91421" bIns="45701"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0" i="0" u="none" strike="noStrike" kern="1200" cap="none" spc="0" baseline="0">
              <a:solidFill>
                <a:srgbClr val="FFFFFF"/>
              </a:solidFill>
              <a:uFillTx/>
              <a:latin typeface="Comic Sans MS"/>
              <a:ea typeface="Comic Sans MS"/>
              <a:cs typeface="Comic Sans MS"/>
            </a:endParaRPr>
          </a:p>
        </p:txBody>
      </p:sp>
      <p:sp>
        <p:nvSpPr>
          <p:cNvPr id="13" name="Google Shape;21;p191">
            <a:extLst>
              <a:ext uri="{FF2B5EF4-FFF2-40B4-BE49-F238E27FC236}">
                <a16:creationId xmlns:a16="http://schemas.microsoft.com/office/drawing/2014/main" xmlns="" id="{EE6CE767-96B7-4D92-828B-50C6372BA9CA}"/>
              </a:ext>
            </a:extLst>
          </p:cNvPr>
          <p:cNvSpPr txBox="1">
            <a:spLocks noGrp="1"/>
          </p:cNvSpPr>
          <p:nvPr>
            <p:ph type="sldNum" sz="quarter" idx="4"/>
          </p:nvPr>
        </p:nvSpPr>
        <p:spPr>
          <a:xfrm>
            <a:off x="5791196" y="1039809"/>
            <a:ext cx="609603" cy="441326"/>
          </a:xfrm>
          <a:prstGeom prst="rect">
            <a:avLst/>
          </a:prstGeom>
          <a:noFill/>
          <a:ln>
            <a:noFill/>
          </a:ln>
        </p:spPr>
        <p:txBody>
          <a:bodyPr vert="horz" wrap="square" lIns="45701" tIns="45701" rIns="45701" bIns="45701" anchor="ctr" anchorCtr="1" compatLnSpc="1">
            <a:normAutofit/>
          </a:bodyPr>
          <a:lstStyle>
            <a:lvl1pPr marL="0" marR="0" lvl="0" indent="0" algn="ctr" defTabSz="914400" rtl="0" fontAlgn="auto" hangingPunct="1">
              <a:lnSpc>
                <a:spcPct val="100000"/>
              </a:lnSpc>
              <a:spcBef>
                <a:spcPts val="0"/>
              </a:spcBef>
              <a:spcAft>
                <a:spcPts val="0"/>
              </a:spcAft>
              <a:buNone/>
              <a:tabLst/>
              <a:defRPr lang="en-US" sz="1600" b="0" i="0" u="none" strike="noStrike" kern="1200" cap="none" spc="0" baseline="0">
                <a:solidFill>
                  <a:srgbClr val="0039AE"/>
                </a:solidFill>
                <a:uFillTx/>
                <a:latin typeface="Comic Sans MS"/>
                <a:ea typeface="Comic Sans MS"/>
                <a:cs typeface="Comic Sans MS"/>
              </a:defRPr>
            </a:lvl1pPr>
          </a:lstStyle>
          <a:p>
            <a:pPr lvl="0"/>
            <a:fld id="{C0AD61AB-2637-41B5-A72A-ED7FD50DC519}" type="slidenum">
              <a:t>‹#›</a:t>
            </a:fld>
            <a:endParaRPr lang="en-US"/>
          </a:p>
        </p:txBody>
      </p:sp>
      <p:sp>
        <p:nvSpPr>
          <p:cNvPr id="14" name="Google Shape;22;p191">
            <a:extLst>
              <a:ext uri="{FF2B5EF4-FFF2-40B4-BE49-F238E27FC236}">
                <a16:creationId xmlns:a16="http://schemas.microsoft.com/office/drawing/2014/main" xmlns="" id="{55FE535C-870E-49FD-80AE-381149B64A1C}"/>
              </a:ext>
            </a:extLst>
          </p:cNvPr>
          <p:cNvSpPr txBox="1">
            <a:spLocks noGrp="1"/>
          </p:cNvSpPr>
          <p:nvPr>
            <p:ph type="title"/>
          </p:nvPr>
        </p:nvSpPr>
        <p:spPr>
          <a:xfrm>
            <a:off x="402171" y="228600"/>
            <a:ext cx="11379195" cy="758823"/>
          </a:xfrm>
          <a:prstGeom prst="rect">
            <a:avLst/>
          </a:prstGeom>
          <a:noFill/>
          <a:ln>
            <a:noFill/>
          </a:ln>
        </p:spPr>
        <p:txBody>
          <a:bodyPr vert="horz" wrap="square" lIns="91421" tIns="45701" rIns="91421" bIns="45701" anchor="b" anchorCtr="1" compatLnSpc="1">
            <a:noAutofit/>
          </a:bodyPr>
          <a:lstStyle/>
          <a:p>
            <a:pPr lvl="0"/>
            <a:endParaRPr lang="en-GB"/>
          </a:p>
        </p:txBody>
      </p:sp>
      <p:sp>
        <p:nvSpPr>
          <p:cNvPr id="15" name="Google Shape;23;p191">
            <a:extLst>
              <a:ext uri="{FF2B5EF4-FFF2-40B4-BE49-F238E27FC236}">
                <a16:creationId xmlns:a16="http://schemas.microsoft.com/office/drawing/2014/main" xmlns="" id="{E4B620C1-9835-4B23-A7F4-5F2B29B1F4F3}"/>
              </a:ext>
            </a:extLst>
          </p:cNvPr>
          <p:cNvSpPr txBox="1">
            <a:spLocks noGrp="1"/>
          </p:cNvSpPr>
          <p:nvPr>
            <p:ph type="body" idx="1"/>
          </p:nvPr>
        </p:nvSpPr>
        <p:spPr>
          <a:xfrm>
            <a:off x="402171" y="1524003"/>
            <a:ext cx="11379195" cy="4598983"/>
          </a:xfrm>
          <a:prstGeom prst="rect">
            <a:avLst/>
          </a:prstGeom>
          <a:noFill/>
          <a:ln>
            <a:noFill/>
          </a:ln>
        </p:spPr>
        <p:txBody>
          <a:bodyPr vert="horz" wrap="square" lIns="91421" tIns="45701" rIns="91421" bIns="45701" anchor="t" anchorCtr="0" compatLnSpc="1">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marL="0" marR="0" lvl="0" indent="0" algn="ctr" defTabSz="914400" rtl="0" fontAlgn="auto" hangingPunct="1">
        <a:lnSpc>
          <a:spcPct val="100000"/>
        </a:lnSpc>
        <a:spcBef>
          <a:spcPts val="0"/>
        </a:spcBef>
        <a:spcAft>
          <a:spcPts val="0"/>
        </a:spcAft>
        <a:buNone/>
        <a:tabLst/>
        <a:defRPr lang="en-GB" sz="3300" b="0" i="0" u="none" strike="noStrike" kern="0" cap="none" spc="0" baseline="0">
          <a:solidFill>
            <a:srgbClr val="08B7BF"/>
          </a:solidFill>
          <a:uFillTx/>
          <a:latin typeface="Erica One"/>
          <a:ea typeface="Erica One"/>
          <a:cs typeface="Erica One"/>
        </a:defRPr>
      </a:lvl1pPr>
    </p:titleStyle>
    <p:bodyStyle>
      <a:lvl1pPr marL="457200" marR="0" lvl="0" indent="-374327" algn="l" defTabSz="914400" rtl="0" fontAlgn="auto" hangingPunct="1">
        <a:lnSpc>
          <a:spcPct val="100000"/>
        </a:lnSpc>
        <a:spcBef>
          <a:spcPts val="540"/>
        </a:spcBef>
        <a:spcAft>
          <a:spcPts val="0"/>
        </a:spcAft>
        <a:buClr>
          <a:srgbClr val="FF0000"/>
        </a:buClr>
        <a:buSzPts val="2295"/>
        <a:buFont typeface="Noto Sans Symbols"/>
        <a:buChar char="⚫"/>
        <a:tabLst/>
        <a:defRPr lang="en-US" sz="2700" b="0" i="0" u="none" strike="noStrike" kern="0" cap="none" spc="0" baseline="0">
          <a:solidFill>
            <a:srgbClr val="000000"/>
          </a:solidFill>
          <a:uFillTx/>
          <a:latin typeface="Comic Sans MS"/>
          <a:ea typeface="Comic Sans MS"/>
          <a:cs typeface="Comic Sans MS"/>
        </a:defRPr>
      </a:lvl1pPr>
      <a:lvl2pPr marL="685800" marR="0" lvl="1" indent="-228600" algn="l" defTabSz="914400" rtl="0" fontAlgn="auto" hangingPunct="1">
        <a:lnSpc>
          <a:spcPct val="90000"/>
        </a:lnSpc>
        <a:spcBef>
          <a:spcPts val="500"/>
        </a:spcBef>
        <a:spcAft>
          <a:spcPts val="0"/>
        </a:spcAft>
        <a:buSzPct val="100000"/>
        <a:buFont typeface="Arial" pitchFamily="34"/>
        <a:buChar char="•"/>
        <a:tabLst/>
        <a:defRPr lang="en-US" sz="2400" b="0" i="0" u="none" strike="noStrike" kern="1200" cap="none" spc="0" baseline="0">
          <a:solidFill>
            <a:srgbClr val="000000"/>
          </a:solidFill>
          <a:uFillTx/>
          <a:latin typeface="Calibri"/>
        </a:defRPr>
      </a:lvl2pPr>
      <a:lvl3pPr marL="1143000" marR="0" lvl="2" indent="-228600" algn="l" defTabSz="914400" rtl="0" fontAlgn="auto" hangingPunct="1">
        <a:lnSpc>
          <a:spcPct val="90000"/>
        </a:lnSpc>
        <a:spcBef>
          <a:spcPts val="500"/>
        </a:spcBef>
        <a:spcAft>
          <a:spcPts val="0"/>
        </a:spcAft>
        <a:buSzPct val="100000"/>
        <a:buFont typeface="Arial" pitchFamily="34"/>
        <a:buChar char="•"/>
        <a:tabLst/>
        <a:defRPr lang="en-US" sz="2000" b="0" i="0" u="none" strike="noStrike" kern="1200" cap="none" spc="0" baseline="0">
          <a:solidFill>
            <a:srgbClr val="000000"/>
          </a:solidFill>
          <a:uFillTx/>
          <a:latin typeface="Calibri"/>
        </a:defRPr>
      </a:lvl3pPr>
      <a:lvl4pPr marL="1600200" marR="0" lvl="3" indent="-228600" algn="l" defTabSz="914400" rtl="0" fontAlgn="auto" hangingPunct="1">
        <a:lnSpc>
          <a:spcPct val="90000"/>
        </a:lnSpc>
        <a:spcBef>
          <a:spcPts val="500"/>
        </a:spcBef>
        <a:spcAft>
          <a:spcPts val="0"/>
        </a:spcAft>
        <a:buSzPct val="100000"/>
        <a:buFont typeface="Arial" pitchFamily="34"/>
        <a:buChar char="•"/>
        <a:tabLst/>
        <a:defRPr lang="en-US" sz="1800" b="0" i="0" u="none" strike="noStrike" kern="1200" cap="none" spc="0" baseline="0">
          <a:solidFill>
            <a:srgbClr val="000000"/>
          </a:solidFill>
          <a:uFillTx/>
          <a:latin typeface="Calibri"/>
        </a:defRPr>
      </a:lvl4pPr>
      <a:lvl5pPr marL="2057400" marR="0" lvl="4" indent="-228600" algn="l" defTabSz="914400" rtl="0" fontAlgn="auto" hangingPunct="1">
        <a:lnSpc>
          <a:spcPct val="90000"/>
        </a:lnSpc>
        <a:spcBef>
          <a:spcPts val="500"/>
        </a:spcBef>
        <a:spcAft>
          <a:spcPts val="0"/>
        </a:spcAft>
        <a:buSzPct val="100000"/>
        <a:buFont typeface="Arial" pitchFamily="34"/>
        <a:buChar char="•"/>
        <a:tabLst/>
        <a:defRPr lang="en-US" sz="1800" b="0" i="0" u="none" strike="noStrike" kern="1200" cap="none" spc="0" baseline="0">
          <a:solidFill>
            <a:srgbClr val="000000"/>
          </a:solidFill>
          <a:uFillTx/>
          <a:latin typeface="Calibri"/>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Google Shape;135;g6fe7c24166_0_389">
            <a:extLst>
              <a:ext uri="{FF2B5EF4-FFF2-40B4-BE49-F238E27FC236}">
                <a16:creationId xmlns:a16="http://schemas.microsoft.com/office/drawing/2014/main" xmlns="" id="{39D51113-FFBE-4C75-B5E2-72B3B8DE59DA}"/>
              </a:ext>
            </a:extLst>
          </p:cNvPr>
          <p:cNvSpPr/>
          <p:nvPr/>
        </p:nvSpPr>
        <p:spPr>
          <a:xfrm>
            <a:off x="0" y="6705596"/>
            <a:ext cx="12191996" cy="152403"/>
          </a:xfrm>
          <a:prstGeom prst="rect">
            <a:avLst/>
          </a:prstGeom>
          <a:solidFill>
            <a:srgbClr val="FFFFFF"/>
          </a:solidFill>
          <a:ln cap="flat">
            <a:noFill/>
            <a:prstDash val="solid"/>
          </a:ln>
        </p:spPr>
        <p:txBody>
          <a:bodyPr vert="horz" wrap="square" lIns="91421" tIns="45701" rIns="91421" bIns="45701" anchor="ctr"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0" i="0" u="none" strike="noStrike" kern="1200" cap="none" spc="0" baseline="0">
              <a:solidFill>
                <a:srgbClr val="000000"/>
              </a:solidFill>
              <a:uFillTx/>
              <a:latin typeface="Comic Sans MS"/>
              <a:ea typeface="Comic Sans MS"/>
              <a:cs typeface="Comic Sans MS"/>
            </a:endParaRPr>
          </a:p>
        </p:txBody>
      </p:sp>
      <p:sp>
        <p:nvSpPr>
          <p:cNvPr id="3" name="Google Shape;136;g6fe7c24166_0_389">
            <a:extLst>
              <a:ext uri="{FF2B5EF4-FFF2-40B4-BE49-F238E27FC236}">
                <a16:creationId xmlns:a16="http://schemas.microsoft.com/office/drawing/2014/main" xmlns="" id="{15F40E9D-7467-4EA0-A3E0-957F73960494}"/>
              </a:ext>
            </a:extLst>
          </p:cNvPr>
          <p:cNvSpPr/>
          <p:nvPr/>
        </p:nvSpPr>
        <p:spPr>
          <a:xfrm>
            <a:off x="0" y="0"/>
            <a:ext cx="12191996" cy="1393801"/>
          </a:xfrm>
          <a:prstGeom prst="rect">
            <a:avLst/>
          </a:prstGeom>
          <a:solidFill>
            <a:srgbClr val="FFFFFF"/>
          </a:solidFill>
          <a:ln cap="flat">
            <a:noFill/>
            <a:prstDash val="solid"/>
          </a:ln>
        </p:spPr>
        <p:txBody>
          <a:bodyPr vert="horz" wrap="square" lIns="91421" tIns="45701" rIns="91421" bIns="45701" anchor="ctr"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0" i="0" u="none" strike="noStrike" kern="1200" cap="none" spc="0" baseline="0">
              <a:solidFill>
                <a:srgbClr val="000000"/>
              </a:solidFill>
              <a:uFillTx/>
              <a:latin typeface="Comic Sans MS"/>
              <a:ea typeface="Comic Sans MS"/>
              <a:cs typeface="Comic Sans MS"/>
            </a:endParaRPr>
          </a:p>
        </p:txBody>
      </p:sp>
      <p:sp>
        <p:nvSpPr>
          <p:cNvPr id="4" name="Google Shape;137;g6fe7c24166_0_389">
            <a:extLst>
              <a:ext uri="{FF2B5EF4-FFF2-40B4-BE49-F238E27FC236}">
                <a16:creationId xmlns:a16="http://schemas.microsoft.com/office/drawing/2014/main" xmlns="" id="{A1B5F932-4869-42E9-BC89-1EFB2E49DBD5}"/>
              </a:ext>
            </a:extLst>
          </p:cNvPr>
          <p:cNvSpPr/>
          <p:nvPr/>
        </p:nvSpPr>
        <p:spPr>
          <a:xfrm>
            <a:off x="0" y="0"/>
            <a:ext cx="203097" cy="6858000"/>
          </a:xfrm>
          <a:prstGeom prst="rect">
            <a:avLst/>
          </a:prstGeom>
          <a:solidFill>
            <a:srgbClr val="FFFFFF"/>
          </a:solidFill>
          <a:ln cap="flat">
            <a:noFill/>
            <a:prstDash val="solid"/>
          </a:ln>
        </p:spPr>
        <p:txBody>
          <a:bodyPr vert="horz" wrap="square" lIns="91421" tIns="45701" rIns="91421" bIns="45701" anchor="ctr"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0" i="0" u="none" strike="noStrike" kern="1200" cap="none" spc="0" baseline="0">
              <a:solidFill>
                <a:srgbClr val="000000"/>
              </a:solidFill>
              <a:uFillTx/>
              <a:latin typeface="Comic Sans MS"/>
              <a:ea typeface="Comic Sans MS"/>
              <a:cs typeface="Comic Sans MS"/>
            </a:endParaRPr>
          </a:p>
        </p:txBody>
      </p:sp>
      <p:sp>
        <p:nvSpPr>
          <p:cNvPr id="5" name="Google Shape;138;g6fe7c24166_0_389">
            <a:extLst>
              <a:ext uri="{FF2B5EF4-FFF2-40B4-BE49-F238E27FC236}">
                <a16:creationId xmlns:a16="http://schemas.microsoft.com/office/drawing/2014/main" xmlns="" id="{CBC0FF19-7F0B-4F16-9B42-11DD3B291EBA}"/>
              </a:ext>
            </a:extLst>
          </p:cNvPr>
          <p:cNvSpPr/>
          <p:nvPr/>
        </p:nvSpPr>
        <p:spPr>
          <a:xfrm>
            <a:off x="11988798" y="0"/>
            <a:ext cx="203097" cy="6858000"/>
          </a:xfrm>
          <a:prstGeom prst="rect">
            <a:avLst/>
          </a:prstGeom>
          <a:solidFill>
            <a:srgbClr val="FFFFFF"/>
          </a:solidFill>
          <a:ln cap="flat">
            <a:noFill/>
            <a:prstDash val="solid"/>
          </a:ln>
        </p:spPr>
        <p:txBody>
          <a:bodyPr vert="horz" wrap="square" lIns="91421" tIns="45701" rIns="91421" bIns="45701" anchor="ctr"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0" i="0" u="none" strike="noStrike" kern="1200" cap="none" spc="0" baseline="0">
              <a:solidFill>
                <a:srgbClr val="000000"/>
              </a:solidFill>
              <a:uFillTx/>
              <a:latin typeface="Comic Sans MS"/>
              <a:ea typeface="Comic Sans MS"/>
              <a:cs typeface="Comic Sans MS"/>
            </a:endParaRPr>
          </a:p>
        </p:txBody>
      </p:sp>
      <p:sp>
        <p:nvSpPr>
          <p:cNvPr id="6" name="Google Shape;139;g6fe7c24166_0_389">
            <a:extLst>
              <a:ext uri="{FF2B5EF4-FFF2-40B4-BE49-F238E27FC236}">
                <a16:creationId xmlns:a16="http://schemas.microsoft.com/office/drawing/2014/main" xmlns="" id="{617D80B2-7005-4C3D-AE2A-3C9AFCC5DF2F}"/>
              </a:ext>
            </a:extLst>
          </p:cNvPr>
          <p:cNvSpPr/>
          <p:nvPr/>
        </p:nvSpPr>
        <p:spPr>
          <a:xfrm>
            <a:off x="198964" y="6388098"/>
            <a:ext cx="11777097" cy="309597"/>
          </a:xfrm>
          <a:prstGeom prst="rect">
            <a:avLst/>
          </a:prstGeom>
          <a:solidFill>
            <a:srgbClr val="0042C7"/>
          </a:solidFill>
          <a:ln cap="flat">
            <a:noFill/>
            <a:prstDash val="solid"/>
          </a:ln>
        </p:spPr>
        <p:txBody>
          <a:bodyPr vert="horz" wrap="square" lIns="91421" tIns="45701" rIns="91421" bIns="45701" anchor="ctr"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0" i="0" u="none" strike="noStrike" kern="1200" cap="none" spc="0" baseline="0">
              <a:solidFill>
                <a:srgbClr val="000000"/>
              </a:solidFill>
              <a:uFillTx/>
              <a:latin typeface="Comic Sans MS"/>
              <a:ea typeface="Comic Sans MS"/>
              <a:cs typeface="Comic Sans MS"/>
            </a:endParaRPr>
          </a:p>
        </p:txBody>
      </p:sp>
      <p:sp>
        <p:nvSpPr>
          <p:cNvPr id="7" name="Google Shape;140;g6fe7c24166_0_389">
            <a:extLst>
              <a:ext uri="{FF2B5EF4-FFF2-40B4-BE49-F238E27FC236}">
                <a16:creationId xmlns:a16="http://schemas.microsoft.com/office/drawing/2014/main" xmlns="" id="{4E3A3165-62A0-4D38-AEAF-3989D85AAB1D}"/>
              </a:ext>
            </a:extLst>
          </p:cNvPr>
          <p:cNvSpPr txBox="1">
            <a:spLocks noGrp="1"/>
          </p:cNvSpPr>
          <p:nvPr>
            <p:ph type="dt" sz="half" idx="2"/>
          </p:nvPr>
        </p:nvSpPr>
        <p:spPr>
          <a:xfrm>
            <a:off x="7721605" y="6405564"/>
            <a:ext cx="4059899" cy="365101"/>
          </a:xfrm>
          <a:prstGeom prst="rect">
            <a:avLst/>
          </a:prstGeom>
          <a:noFill/>
          <a:ln>
            <a:noFill/>
          </a:ln>
        </p:spPr>
        <p:txBody>
          <a:bodyPr vert="horz" wrap="square" lIns="91421" tIns="45701" rIns="91421" bIns="45701" anchor="t" anchorCtr="0" compatLnSpc="1">
            <a:noAutofit/>
          </a:bodyPr>
          <a:lstStyle>
            <a:lvl1pPr marL="0" marR="0" lvl="0" indent="0" algn="r" defTabSz="914400" rtl="0" fontAlgn="auto" hangingPunct="1">
              <a:lnSpc>
                <a:spcPct val="100000"/>
              </a:lnSpc>
              <a:spcBef>
                <a:spcPts val="0"/>
              </a:spcBef>
              <a:spcAft>
                <a:spcPts val="0"/>
              </a:spcAft>
              <a:buNone/>
              <a:tabLst/>
              <a:defRPr lang="en-GB" sz="1400" b="0" i="0" u="none" strike="noStrike" kern="1200" cap="none" spc="0" baseline="0">
                <a:solidFill>
                  <a:srgbClr val="FFFFFF"/>
                </a:solidFill>
                <a:uFillTx/>
                <a:latin typeface="Comic Sans MS"/>
                <a:ea typeface="Comic Sans MS"/>
                <a:cs typeface="Comic Sans MS"/>
              </a:defRPr>
            </a:lvl1pPr>
          </a:lstStyle>
          <a:p>
            <a:pPr lvl="0"/>
            <a:endParaRPr lang="en-GB"/>
          </a:p>
        </p:txBody>
      </p:sp>
      <p:sp>
        <p:nvSpPr>
          <p:cNvPr id="8" name="Google Shape;141;g6fe7c24166_0_389">
            <a:extLst>
              <a:ext uri="{FF2B5EF4-FFF2-40B4-BE49-F238E27FC236}">
                <a16:creationId xmlns:a16="http://schemas.microsoft.com/office/drawing/2014/main" xmlns="" id="{F0B15731-B60C-4021-9CFB-9C33CE373C07}"/>
              </a:ext>
            </a:extLst>
          </p:cNvPr>
          <p:cNvSpPr txBox="1">
            <a:spLocks noGrp="1"/>
          </p:cNvSpPr>
          <p:nvPr>
            <p:ph type="ftr" sz="quarter" idx="3"/>
          </p:nvPr>
        </p:nvSpPr>
        <p:spPr>
          <a:xfrm>
            <a:off x="406395" y="6410328"/>
            <a:ext cx="4775097" cy="366601"/>
          </a:xfrm>
          <a:prstGeom prst="rect">
            <a:avLst/>
          </a:prstGeom>
          <a:noFill/>
          <a:ln>
            <a:noFill/>
          </a:ln>
        </p:spPr>
        <p:txBody>
          <a:bodyPr vert="horz" wrap="square" lIns="91421" tIns="45701" rIns="91421" bIns="45701" anchor="t" anchorCtr="0" compatLnSpc="1">
            <a:noAutofit/>
          </a:bodyPr>
          <a:lstStyle>
            <a:lvl1pPr marL="0" marR="0" lvl="0" indent="0" algn="l" defTabSz="914400" rtl="0" fontAlgn="auto" hangingPunct="1">
              <a:lnSpc>
                <a:spcPct val="100000"/>
              </a:lnSpc>
              <a:spcBef>
                <a:spcPts val="0"/>
              </a:spcBef>
              <a:spcAft>
                <a:spcPts val="0"/>
              </a:spcAft>
              <a:buNone/>
              <a:tabLst/>
              <a:defRPr lang="en-GB" sz="1200" b="0" i="0" u="none" strike="noStrike" kern="1200" cap="none" spc="0" baseline="0">
                <a:solidFill>
                  <a:srgbClr val="FFFFFF"/>
                </a:solidFill>
                <a:uFillTx/>
                <a:latin typeface="Comic Sans MS"/>
                <a:ea typeface="Comic Sans MS"/>
                <a:cs typeface="Comic Sans MS"/>
              </a:defRPr>
            </a:lvl1pPr>
          </a:lstStyle>
          <a:p>
            <a:pPr lvl="0"/>
            <a:endParaRPr lang="en-GB"/>
          </a:p>
        </p:txBody>
      </p:sp>
      <p:sp>
        <p:nvSpPr>
          <p:cNvPr id="9" name="Google Shape;142;g6fe7c24166_0_389">
            <a:extLst>
              <a:ext uri="{FF2B5EF4-FFF2-40B4-BE49-F238E27FC236}">
                <a16:creationId xmlns:a16="http://schemas.microsoft.com/office/drawing/2014/main" xmlns="" id="{9AFAF9E5-D490-4515-A431-7B81ED34BAB4}"/>
              </a:ext>
            </a:extLst>
          </p:cNvPr>
          <p:cNvSpPr/>
          <p:nvPr/>
        </p:nvSpPr>
        <p:spPr>
          <a:xfrm>
            <a:off x="203197" y="155576"/>
            <a:ext cx="11777097" cy="6546902"/>
          </a:xfrm>
          <a:prstGeom prst="rect">
            <a:avLst/>
          </a:prstGeom>
          <a:noFill/>
          <a:ln w="9528" cap="flat">
            <a:solidFill>
              <a:srgbClr val="0039AE"/>
            </a:solidFill>
            <a:prstDash val="solid"/>
            <a:miter/>
          </a:ln>
        </p:spPr>
        <p:txBody>
          <a:bodyPr vert="horz" wrap="square" lIns="91421" tIns="45701" rIns="91421" bIns="45701" anchor="ctr"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0" i="0" u="none" strike="noStrike" kern="1200" cap="none" spc="0" baseline="0">
              <a:solidFill>
                <a:srgbClr val="000000"/>
              </a:solidFill>
              <a:uFillTx/>
              <a:latin typeface="Comic Sans MS"/>
              <a:ea typeface="Comic Sans MS"/>
              <a:cs typeface="Comic Sans MS"/>
            </a:endParaRPr>
          </a:p>
        </p:txBody>
      </p:sp>
      <p:cxnSp>
        <p:nvCxnSpPr>
          <p:cNvPr id="10" name="Google Shape;143;g6fe7c24166_0_389">
            <a:extLst>
              <a:ext uri="{FF2B5EF4-FFF2-40B4-BE49-F238E27FC236}">
                <a16:creationId xmlns:a16="http://schemas.microsoft.com/office/drawing/2014/main" xmlns="" id="{1FD5E2D5-6ED3-4925-A398-A682D830738D}"/>
              </a:ext>
            </a:extLst>
          </p:cNvPr>
          <p:cNvCxnSpPr/>
          <p:nvPr/>
        </p:nvCxnSpPr>
        <p:spPr>
          <a:xfrm>
            <a:off x="203197" y="1276346"/>
            <a:ext cx="11777107" cy="0"/>
          </a:xfrm>
          <a:prstGeom prst="straightConnector1">
            <a:avLst/>
          </a:prstGeom>
          <a:noFill/>
          <a:ln w="9528" cap="flat">
            <a:solidFill>
              <a:srgbClr val="0039AE"/>
            </a:solidFill>
            <a:custDash>
              <a:ds d="299906" sp="299906"/>
            </a:custDash>
            <a:round/>
          </a:ln>
        </p:spPr>
      </p:cxnSp>
      <p:sp>
        <p:nvSpPr>
          <p:cNvPr id="11" name="Google Shape;144;g6fe7c24166_0_389">
            <a:extLst>
              <a:ext uri="{FF2B5EF4-FFF2-40B4-BE49-F238E27FC236}">
                <a16:creationId xmlns:a16="http://schemas.microsoft.com/office/drawing/2014/main" xmlns="" id="{77E01F0F-952C-45FD-8F54-C264D5C0349D}"/>
              </a:ext>
            </a:extLst>
          </p:cNvPr>
          <p:cNvSpPr/>
          <p:nvPr/>
        </p:nvSpPr>
        <p:spPr>
          <a:xfrm>
            <a:off x="5689597" y="955676"/>
            <a:ext cx="812700" cy="609603"/>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 2700000 f2 0"/>
              <a:gd name="f15" fmla="*/ f9 f1 1"/>
              <a:gd name="f16" fmla="*/ f10 f1 1"/>
              <a:gd name="f17" fmla="?: f11 f4 1"/>
              <a:gd name="f18" fmla="?: f12 f5 1"/>
              <a:gd name="f19" fmla="?: f13 f6 1"/>
              <a:gd name="f20" fmla="+- f14 0 f2"/>
              <a:gd name="f21" fmla="*/ f15 1 f3"/>
              <a:gd name="f22" fmla="*/ f16 1 f3"/>
              <a:gd name="f23" fmla="*/ f17 1 21600"/>
              <a:gd name="f24" fmla="*/ f18 1 21600"/>
              <a:gd name="f25" fmla="*/ 21600 f17 1"/>
              <a:gd name="f26" fmla="*/ 21600 f18 1"/>
              <a:gd name="f27" fmla="+- f20 f2 0"/>
              <a:gd name="f28" fmla="+- f21 0 f2"/>
              <a:gd name="f29" fmla="+- f22 0 f2"/>
              <a:gd name="f30" fmla="min f24 f23"/>
              <a:gd name="f31" fmla="*/ f25 1 f19"/>
              <a:gd name="f32" fmla="*/ f26 1 f19"/>
              <a:gd name="f33" fmla="*/ f27 f8 1"/>
              <a:gd name="f34" fmla="val f31"/>
              <a:gd name="f35" fmla="val f32"/>
              <a:gd name="f36" fmla="*/ f33 1 f1"/>
              <a:gd name="f37" fmla="*/ f7 f30 1"/>
              <a:gd name="f38" fmla="+- f35 0 f7"/>
              <a:gd name="f39" fmla="+- f34 0 f7"/>
              <a:gd name="f40" fmla="+- 0 0 f36"/>
              <a:gd name="f41" fmla="*/ f38 1 2"/>
              <a:gd name="f42" fmla="*/ f39 1 2"/>
              <a:gd name="f43" fmla="+- 0 0 f40"/>
              <a:gd name="f44" fmla="+- f7 f41 0"/>
              <a:gd name="f45" fmla="+- f7 f42 0"/>
              <a:gd name="f46" fmla="*/ f43 f1 1"/>
              <a:gd name="f47" fmla="*/ f42 f30 1"/>
              <a:gd name="f48" fmla="*/ f41 f30 1"/>
              <a:gd name="f49" fmla="*/ f46 1 f8"/>
              <a:gd name="f50" fmla="*/ f44 f30 1"/>
              <a:gd name="f51" fmla="+- f49 0 f2"/>
              <a:gd name="f52" fmla="cos 1 f51"/>
              <a:gd name="f53" fmla="sin 1 f51"/>
              <a:gd name="f54" fmla="+- 0 0 f52"/>
              <a:gd name="f55" fmla="+- 0 0 f53"/>
              <a:gd name="f56" fmla="+- 0 0 f54"/>
              <a:gd name="f57" fmla="+- 0 0 f55"/>
              <a:gd name="f58" fmla="val f56"/>
              <a:gd name="f59" fmla="val f57"/>
              <a:gd name="f60" fmla="*/ f58 f42 1"/>
              <a:gd name="f61" fmla="*/ f59 f41 1"/>
              <a:gd name="f62" fmla="+- f45 0 f60"/>
              <a:gd name="f63" fmla="+- f45 f60 0"/>
              <a:gd name="f64" fmla="+- f44 0 f61"/>
              <a:gd name="f65" fmla="+- f44 f61 0"/>
              <a:gd name="f66" fmla="*/ f62 f30 1"/>
              <a:gd name="f67" fmla="*/ f64 f30 1"/>
              <a:gd name="f68" fmla="*/ f63 f30 1"/>
              <a:gd name="f69" fmla="*/ f65 f30 1"/>
            </a:gdLst>
            <a:ahLst/>
            <a:cxnLst>
              <a:cxn ang="3cd4">
                <a:pos x="hc" y="t"/>
              </a:cxn>
              <a:cxn ang="0">
                <a:pos x="r" y="vc"/>
              </a:cxn>
              <a:cxn ang="cd4">
                <a:pos x="hc" y="b"/>
              </a:cxn>
              <a:cxn ang="cd2">
                <a:pos x="l" y="vc"/>
              </a:cxn>
              <a:cxn ang="f28">
                <a:pos x="f66" y="f67"/>
              </a:cxn>
              <a:cxn ang="f29">
                <a:pos x="f66" y="f69"/>
              </a:cxn>
              <a:cxn ang="f29">
                <a:pos x="f68" y="f69"/>
              </a:cxn>
              <a:cxn ang="f28">
                <a:pos x="f68" y="f67"/>
              </a:cxn>
            </a:cxnLst>
            <a:rect l="f66" t="f67" r="f68" b="f69"/>
            <a:pathLst>
              <a:path>
                <a:moveTo>
                  <a:pt x="f37" y="f50"/>
                </a:moveTo>
                <a:arcTo wR="f47" hR="f48" stAng="f1" swAng="f0"/>
                <a:close/>
              </a:path>
            </a:pathLst>
          </a:custGeom>
          <a:solidFill>
            <a:srgbClr val="FFFFFF"/>
          </a:solidFill>
          <a:ln cap="flat">
            <a:noFill/>
            <a:prstDash val="solid"/>
          </a:ln>
        </p:spPr>
        <p:txBody>
          <a:bodyPr vert="horz" wrap="square" lIns="91421" tIns="45701" rIns="91421" bIns="45701"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0" i="0" u="none" strike="noStrike" kern="1200" cap="none" spc="0" baseline="0">
              <a:solidFill>
                <a:srgbClr val="FFFFFF"/>
              </a:solidFill>
              <a:uFillTx/>
              <a:latin typeface="Comic Sans MS"/>
              <a:ea typeface="Comic Sans MS"/>
              <a:cs typeface="Comic Sans MS"/>
            </a:endParaRPr>
          </a:p>
        </p:txBody>
      </p:sp>
      <p:sp>
        <p:nvSpPr>
          <p:cNvPr id="12" name="Google Shape;145;g6fe7c24166_0_389">
            <a:extLst>
              <a:ext uri="{FF2B5EF4-FFF2-40B4-BE49-F238E27FC236}">
                <a16:creationId xmlns:a16="http://schemas.microsoft.com/office/drawing/2014/main" xmlns="" id="{29D71427-8892-42FB-9307-DFA64C7104EC}"/>
              </a:ext>
            </a:extLst>
          </p:cNvPr>
          <p:cNvSpPr/>
          <p:nvPr/>
        </p:nvSpPr>
        <p:spPr>
          <a:xfrm>
            <a:off x="5816598" y="1050929"/>
            <a:ext cx="558899" cy="420596"/>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 2700000 f2 0"/>
              <a:gd name="f15" fmla="*/ f9 f1 1"/>
              <a:gd name="f16" fmla="*/ f10 f1 1"/>
              <a:gd name="f17" fmla="?: f11 f4 1"/>
              <a:gd name="f18" fmla="?: f12 f5 1"/>
              <a:gd name="f19" fmla="?: f13 f6 1"/>
              <a:gd name="f20" fmla="+- f14 0 f2"/>
              <a:gd name="f21" fmla="*/ f15 1 f3"/>
              <a:gd name="f22" fmla="*/ f16 1 f3"/>
              <a:gd name="f23" fmla="*/ f17 1 21600"/>
              <a:gd name="f24" fmla="*/ f18 1 21600"/>
              <a:gd name="f25" fmla="*/ 21600 f17 1"/>
              <a:gd name="f26" fmla="*/ 21600 f18 1"/>
              <a:gd name="f27" fmla="+- f20 f2 0"/>
              <a:gd name="f28" fmla="+- f21 0 f2"/>
              <a:gd name="f29" fmla="+- f22 0 f2"/>
              <a:gd name="f30" fmla="min f24 f23"/>
              <a:gd name="f31" fmla="*/ f25 1 f19"/>
              <a:gd name="f32" fmla="*/ f26 1 f19"/>
              <a:gd name="f33" fmla="*/ f27 f8 1"/>
              <a:gd name="f34" fmla="val f31"/>
              <a:gd name="f35" fmla="val f32"/>
              <a:gd name="f36" fmla="*/ f33 1 f1"/>
              <a:gd name="f37" fmla="*/ f7 f30 1"/>
              <a:gd name="f38" fmla="+- f35 0 f7"/>
              <a:gd name="f39" fmla="+- f34 0 f7"/>
              <a:gd name="f40" fmla="+- 0 0 f36"/>
              <a:gd name="f41" fmla="*/ f38 1 2"/>
              <a:gd name="f42" fmla="*/ f39 1 2"/>
              <a:gd name="f43" fmla="+- 0 0 f40"/>
              <a:gd name="f44" fmla="+- f7 f41 0"/>
              <a:gd name="f45" fmla="+- f7 f42 0"/>
              <a:gd name="f46" fmla="*/ f43 f1 1"/>
              <a:gd name="f47" fmla="*/ f42 f30 1"/>
              <a:gd name="f48" fmla="*/ f41 f30 1"/>
              <a:gd name="f49" fmla="*/ f46 1 f8"/>
              <a:gd name="f50" fmla="*/ f44 f30 1"/>
              <a:gd name="f51" fmla="+- f49 0 f2"/>
              <a:gd name="f52" fmla="cos 1 f51"/>
              <a:gd name="f53" fmla="sin 1 f51"/>
              <a:gd name="f54" fmla="+- 0 0 f52"/>
              <a:gd name="f55" fmla="+- 0 0 f53"/>
              <a:gd name="f56" fmla="+- 0 0 f54"/>
              <a:gd name="f57" fmla="+- 0 0 f55"/>
              <a:gd name="f58" fmla="val f56"/>
              <a:gd name="f59" fmla="val f57"/>
              <a:gd name="f60" fmla="*/ f58 f42 1"/>
              <a:gd name="f61" fmla="*/ f59 f41 1"/>
              <a:gd name="f62" fmla="+- f45 0 f60"/>
              <a:gd name="f63" fmla="+- f45 f60 0"/>
              <a:gd name="f64" fmla="+- f44 0 f61"/>
              <a:gd name="f65" fmla="+- f44 f61 0"/>
              <a:gd name="f66" fmla="*/ f62 f30 1"/>
              <a:gd name="f67" fmla="*/ f64 f30 1"/>
              <a:gd name="f68" fmla="*/ f63 f30 1"/>
              <a:gd name="f69" fmla="*/ f65 f30 1"/>
            </a:gdLst>
            <a:ahLst/>
            <a:cxnLst>
              <a:cxn ang="3cd4">
                <a:pos x="hc" y="t"/>
              </a:cxn>
              <a:cxn ang="0">
                <a:pos x="r" y="vc"/>
              </a:cxn>
              <a:cxn ang="cd4">
                <a:pos x="hc" y="b"/>
              </a:cxn>
              <a:cxn ang="cd2">
                <a:pos x="l" y="vc"/>
              </a:cxn>
              <a:cxn ang="f28">
                <a:pos x="f66" y="f67"/>
              </a:cxn>
              <a:cxn ang="f29">
                <a:pos x="f66" y="f69"/>
              </a:cxn>
              <a:cxn ang="f29">
                <a:pos x="f68" y="f69"/>
              </a:cxn>
              <a:cxn ang="f28">
                <a:pos x="f68" y="f67"/>
              </a:cxn>
            </a:cxnLst>
            <a:rect l="f66" t="f67" r="f68" b="f69"/>
            <a:pathLst>
              <a:path>
                <a:moveTo>
                  <a:pt x="f37" y="f50"/>
                </a:moveTo>
                <a:arcTo wR="f47" hR="f48" stAng="f1" swAng="f0"/>
                <a:close/>
              </a:path>
            </a:pathLst>
          </a:custGeom>
          <a:solidFill>
            <a:srgbClr val="FFFFFF"/>
          </a:solidFill>
          <a:ln w="50804" cap="rnd">
            <a:solidFill>
              <a:srgbClr val="0039AE"/>
            </a:solidFill>
            <a:prstDash val="solid"/>
            <a:round/>
          </a:ln>
        </p:spPr>
        <p:txBody>
          <a:bodyPr vert="horz" wrap="square" lIns="91421" tIns="45701" rIns="91421" bIns="45701"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0" i="0" u="none" strike="noStrike" kern="1200" cap="none" spc="0" baseline="0">
              <a:solidFill>
                <a:srgbClr val="FFFFFF"/>
              </a:solidFill>
              <a:uFillTx/>
              <a:latin typeface="Comic Sans MS"/>
              <a:ea typeface="Comic Sans MS"/>
              <a:cs typeface="Comic Sans MS"/>
            </a:endParaRPr>
          </a:p>
        </p:txBody>
      </p:sp>
      <p:sp>
        <p:nvSpPr>
          <p:cNvPr id="13" name="Google Shape;146;g6fe7c24166_0_389">
            <a:extLst>
              <a:ext uri="{FF2B5EF4-FFF2-40B4-BE49-F238E27FC236}">
                <a16:creationId xmlns:a16="http://schemas.microsoft.com/office/drawing/2014/main" xmlns="" id="{751CFFBA-9496-4C72-B300-02C341265D37}"/>
              </a:ext>
            </a:extLst>
          </p:cNvPr>
          <p:cNvSpPr txBox="1">
            <a:spLocks noGrp="1"/>
          </p:cNvSpPr>
          <p:nvPr>
            <p:ph type="sldNum" sz="quarter" idx="4"/>
          </p:nvPr>
        </p:nvSpPr>
        <p:spPr>
          <a:xfrm>
            <a:off x="5791196" y="1039809"/>
            <a:ext cx="609603" cy="441298"/>
          </a:xfrm>
          <a:prstGeom prst="rect">
            <a:avLst/>
          </a:prstGeom>
          <a:noFill/>
          <a:ln>
            <a:noFill/>
          </a:ln>
        </p:spPr>
        <p:txBody>
          <a:bodyPr vert="horz" wrap="square" lIns="45701" tIns="45701" rIns="45701" bIns="45701" anchor="ctr" anchorCtr="1" compatLnSpc="1">
            <a:noAutofit/>
          </a:bodyPr>
          <a:lstStyle>
            <a:lvl1pPr marL="0" marR="0" lvl="0" indent="0" algn="ctr" defTabSz="914400" rtl="0" fontAlgn="auto" hangingPunct="1">
              <a:lnSpc>
                <a:spcPct val="100000"/>
              </a:lnSpc>
              <a:spcBef>
                <a:spcPts val="0"/>
              </a:spcBef>
              <a:spcAft>
                <a:spcPts val="0"/>
              </a:spcAft>
              <a:buNone/>
              <a:tabLst/>
              <a:defRPr lang="en-US" sz="1600" b="0" i="0" u="none" strike="noStrike" kern="1200" cap="none" spc="0" baseline="0">
                <a:solidFill>
                  <a:srgbClr val="0039AE"/>
                </a:solidFill>
                <a:uFillTx/>
                <a:latin typeface="Comic Sans MS"/>
                <a:ea typeface="Comic Sans MS"/>
                <a:cs typeface="Comic Sans MS"/>
              </a:defRPr>
            </a:lvl1pPr>
          </a:lstStyle>
          <a:p>
            <a:pPr lvl="0"/>
            <a:fld id="{4F5B02DD-812A-4267-8914-607196146EC5}" type="slidenum">
              <a:t>‹#›</a:t>
            </a:fld>
            <a:endParaRPr lang="en-US"/>
          </a:p>
        </p:txBody>
      </p:sp>
      <p:sp>
        <p:nvSpPr>
          <p:cNvPr id="14" name="Google Shape;147;g6fe7c24166_0_389">
            <a:extLst>
              <a:ext uri="{FF2B5EF4-FFF2-40B4-BE49-F238E27FC236}">
                <a16:creationId xmlns:a16="http://schemas.microsoft.com/office/drawing/2014/main" xmlns="" id="{19012C96-0DAC-40A7-92FE-09BE879847A9}"/>
              </a:ext>
            </a:extLst>
          </p:cNvPr>
          <p:cNvSpPr txBox="1">
            <a:spLocks noGrp="1"/>
          </p:cNvSpPr>
          <p:nvPr>
            <p:ph type="title"/>
          </p:nvPr>
        </p:nvSpPr>
        <p:spPr>
          <a:xfrm>
            <a:off x="402171" y="228600"/>
            <a:ext cx="11379296" cy="758695"/>
          </a:xfrm>
          <a:prstGeom prst="rect">
            <a:avLst/>
          </a:prstGeom>
          <a:noFill/>
          <a:ln>
            <a:noFill/>
          </a:ln>
        </p:spPr>
        <p:txBody>
          <a:bodyPr vert="horz" wrap="square" lIns="91421" tIns="45701" rIns="91421" bIns="45701" anchor="b" anchorCtr="1" compatLnSpc="1">
            <a:noAutofit/>
          </a:bodyPr>
          <a:lstStyle/>
          <a:p>
            <a:pPr lvl="0"/>
            <a:endParaRPr lang="en-GB"/>
          </a:p>
        </p:txBody>
      </p:sp>
      <p:sp>
        <p:nvSpPr>
          <p:cNvPr id="15" name="Google Shape;148;g6fe7c24166_0_389">
            <a:extLst>
              <a:ext uri="{FF2B5EF4-FFF2-40B4-BE49-F238E27FC236}">
                <a16:creationId xmlns:a16="http://schemas.microsoft.com/office/drawing/2014/main" xmlns="" id="{211FE9F2-A244-4EB4-AC68-9409DEE19B7C}"/>
              </a:ext>
            </a:extLst>
          </p:cNvPr>
          <p:cNvSpPr txBox="1">
            <a:spLocks noGrp="1"/>
          </p:cNvSpPr>
          <p:nvPr>
            <p:ph type="body" idx="1"/>
          </p:nvPr>
        </p:nvSpPr>
        <p:spPr>
          <a:xfrm>
            <a:off x="402171" y="1524003"/>
            <a:ext cx="11379296" cy="4599002"/>
          </a:xfrm>
          <a:prstGeom prst="rect">
            <a:avLst/>
          </a:prstGeom>
          <a:noFill/>
          <a:ln>
            <a:noFill/>
          </a:ln>
        </p:spPr>
        <p:txBody>
          <a:bodyPr vert="horz" wrap="square" lIns="91421" tIns="45701" rIns="91421" bIns="45701" anchor="t" anchorCtr="0" compatLnSpc="1">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Lst>
  <p:txStyles>
    <p:titleStyle>
      <a:lvl1pPr marL="0" marR="0" lvl="0" indent="0" algn="ctr" defTabSz="914400" rtl="0" fontAlgn="auto" hangingPunct="1">
        <a:lnSpc>
          <a:spcPct val="100000"/>
        </a:lnSpc>
        <a:spcBef>
          <a:spcPts val="0"/>
        </a:spcBef>
        <a:spcAft>
          <a:spcPts val="0"/>
        </a:spcAft>
        <a:buNone/>
        <a:tabLst/>
        <a:defRPr lang="en-GB" sz="3300" b="0" i="0" u="none" strike="noStrike" kern="0" cap="none" spc="0" baseline="0">
          <a:solidFill>
            <a:srgbClr val="08B7BF"/>
          </a:solidFill>
          <a:uFillTx/>
          <a:latin typeface="Erica One"/>
          <a:ea typeface="Erica One"/>
          <a:cs typeface="Erica One"/>
        </a:defRPr>
      </a:lvl1pPr>
    </p:titleStyle>
    <p:bodyStyle>
      <a:lvl1pPr marL="457200" marR="0" lvl="0" indent="-374327" algn="l" defTabSz="914400" rtl="0" fontAlgn="auto" hangingPunct="1">
        <a:lnSpc>
          <a:spcPct val="100000"/>
        </a:lnSpc>
        <a:spcBef>
          <a:spcPts val="540"/>
        </a:spcBef>
        <a:spcAft>
          <a:spcPts val="0"/>
        </a:spcAft>
        <a:buClr>
          <a:srgbClr val="FF0000"/>
        </a:buClr>
        <a:buSzPts val="2295"/>
        <a:buFont typeface="Noto Sans Symbols"/>
        <a:buChar char="⚫"/>
        <a:tabLst/>
        <a:defRPr lang="en-US" sz="2700" b="0" i="0" u="none" strike="noStrike" kern="0" cap="none" spc="0" baseline="0">
          <a:solidFill>
            <a:srgbClr val="000000"/>
          </a:solidFill>
          <a:uFillTx/>
          <a:latin typeface="Comic Sans MS"/>
          <a:ea typeface="Comic Sans MS"/>
          <a:cs typeface="Comic Sans MS"/>
        </a:defRPr>
      </a:lvl1pPr>
      <a:lvl2pPr marL="685800" marR="0" lvl="1" indent="-228600" algn="l" defTabSz="914400" rtl="0" fontAlgn="auto" hangingPunct="1">
        <a:lnSpc>
          <a:spcPct val="90000"/>
        </a:lnSpc>
        <a:spcBef>
          <a:spcPts val="500"/>
        </a:spcBef>
        <a:spcAft>
          <a:spcPts val="0"/>
        </a:spcAft>
        <a:buSzPct val="100000"/>
        <a:buFont typeface="Arial" pitchFamily="34"/>
        <a:buChar char="•"/>
        <a:tabLst/>
        <a:defRPr lang="en-US" sz="2400" b="0" i="0" u="none" strike="noStrike" kern="1200" cap="none" spc="0" baseline="0">
          <a:solidFill>
            <a:srgbClr val="000000"/>
          </a:solidFill>
          <a:uFillTx/>
          <a:latin typeface="Calibri"/>
        </a:defRPr>
      </a:lvl2pPr>
      <a:lvl3pPr marL="1143000" marR="0" lvl="2" indent="-228600" algn="l" defTabSz="914400" rtl="0" fontAlgn="auto" hangingPunct="1">
        <a:lnSpc>
          <a:spcPct val="90000"/>
        </a:lnSpc>
        <a:spcBef>
          <a:spcPts val="500"/>
        </a:spcBef>
        <a:spcAft>
          <a:spcPts val="0"/>
        </a:spcAft>
        <a:buSzPct val="100000"/>
        <a:buFont typeface="Arial" pitchFamily="34"/>
        <a:buChar char="•"/>
        <a:tabLst/>
        <a:defRPr lang="en-US" sz="2000" b="0" i="0" u="none" strike="noStrike" kern="1200" cap="none" spc="0" baseline="0">
          <a:solidFill>
            <a:srgbClr val="000000"/>
          </a:solidFill>
          <a:uFillTx/>
          <a:latin typeface="Calibri"/>
        </a:defRPr>
      </a:lvl3pPr>
      <a:lvl4pPr marL="1600200" marR="0" lvl="3" indent="-228600" algn="l" defTabSz="914400" rtl="0" fontAlgn="auto" hangingPunct="1">
        <a:lnSpc>
          <a:spcPct val="90000"/>
        </a:lnSpc>
        <a:spcBef>
          <a:spcPts val="500"/>
        </a:spcBef>
        <a:spcAft>
          <a:spcPts val="0"/>
        </a:spcAft>
        <a:buSzPct val="100000"/>
        <a:buFont typeface="Arial" pitchFamily="34"/>
        <a:buChar char="•"/>
        <a:tabLst/>
        <a:defRPr lang="en-US" sz="1800" b="0" i="0" u="none" strike="noStrike" kern="1200" cap="none" spc="0" baseline="0">
          <a:solidFill>
            <a:srgbClr val="000000"/>
          </a:solidFill>
          <a:uFillTx/>
          <a:latin typeface="Calibri"/>
        </a:defRPr>
      </a:lvl4pPr>
      <a:lvl5pPr marL="2057400" marR="0" lvl="4" indent="-228600" algn="l" defTabSz="914400" rtl="0" fontAlgn="auto" hangingPunct="1">
        <a:lnSpc>
          <a:spcPct val="90000"/>
        </a:lnSpc>
        <a:spcBef>
          <a:spcPts val="500"/>
        </a:spcBef>
        <a:spcAft>
          <a:spcPts val="0"/>
        </a:spcAft>
        <a:buSzPct val="100000"/>
        <a:buFont typeface="Arial" pitchFamily="34"/>
        <a:buChar char="•"/>
        <a:tabLst/>
        <a:defRPr lang="en-US" sz="1800" b="0" i="0" u="none" strike="noStrike" kern="1200" cap="none" spc="0" baseline="0">
          <a:solidFill>
            <a:srgbClr val="000000"/>
          </a:solidFill>
          <a:uFillTx/>
          <a:latin typeface="Calibri"/>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image" Target="../media/image1.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name="Slide3">
    <p:spTree>
      <p:nvGrpSpPr>
        <p:cNvPr id="1" name=""/>
        <p:cNvGrpSpPr/>
        <p:nvPr/>
      </p:nvGrpSpPr>
      <p:grpSpPr>
        <a:xfrm>
          <a:off x="0" y="0"/>
          <a:ext cx="0" cy="0"/>
          <a:chOff x="0" y="0"/>
          <a:chExt cx="0" cy="0"/>
        </a:xfrm>
      </p:grpSpPr>
      <p:sp>
        <p:nvSpPr>
          <p:cNvPr id="2" name="Google Shape;352;p2">
            <a:extLst>
              <a:ext uri="{FF2B5EF4-FFF2-40B4-BE49-F238E27FC236}">
                <a16:creationId xmlns:a16="http://schemas.microsoft.com/office/drawing/2014/main" xmlns="" id="{2B960F9D-6E6A-481E-9145-6EA3694AC8DC}"/>
              </a:ext>
            </a:extLst>
          </p:cNvPr>
          <p:cNvSpPr txBox="1">
            <a:spLocks noGrp="1"/>
          </p:cNvSpPr>
          <p:nvPr>
            <p:ph type="title"/>
          </p:nvPr>
        </p:nvSpPr>
        <p:spPr>
          <a:xfrm>
            <a:off x="402171" y="228600"/>
            <a:ext cx="11379296" cy="758695"/>
          </a:xfrm>
        </p:spPr>
        <p:txBody>
          <a:bodyPr/>
          <a:lstStyle/>
          <a:p>
            <a:pPr lvl="0"/>
            <a:r>
              <a:rPr lang="en-US">
                <a:solidFill>
                  <a:srgbClr val="000000"/>
                </a:solidFill>
                <a:latin typeface="Arial"/>
                <a:cs typeface="Arial"/>
              </a:rPr>
              <a:t>Do Now: Reflecting on practical tasks – Answer on the slide</a:t>
            </a:r>
          </a:p>
        </p:txBody>
      </p:sp>
      <p:sp>
        <p:nvSpPr>
          <p:cNvPr id="3" name="Google Shape;353;p2">
            <a:extLst>
              <a:ext uri="{FF2B5EF4-FFF2-40B4-BE49-F238E27FC236}">
                <a16:creationId xmlns:a16="http://schemas.microsoft.com/office/drawing/2014/main" xmlns="" id="{B31AE80A-74A1-4F08-BC52-0B520107FFC9}"/>
              </a:ext>
            </a:extLst>
          </p:cNvPr>
          <p:cNvSpPr txBox="1"/>
          <p:nvPr/>
        </p:nvSpPr>
        <p:spPr>
          <a:xfrm>
            <a:off x="4894161" y="6374675"/>
            <a:ext cx="2395197" cy="369298"/>
          </a:xfrm>
          <a:prstGeom prst="rect">
            <a:avLst/>
          </a:prstGeom>
          <a:noFill/>
          <a:ln cap="flat">
            <a:noFill/>
          </a:ln>
        </p:spPr>
        <p:txBody>
          <a:bodyPr vert="horz" wrap="square" lIns="91421" tIns="45701" rIns="91421" bIns="45701"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800" b="0" i="0" u="none" strike="noStrike" kern="0" cap="none" spc="0" baseline="0">
                <a:solidFill>
                  <a:srgbClr val="FFFFFF"/>
                </a:solidFill>
                <a:uFillTx/>
                <a:latin typeface="Arial"/>
                <a:ea typeface="Arial"/>
                <a:cs typeface="Arial"/>
              </a:rPr>
              <a:t>Lesson 1: Throwback</a:t>
            </a:r>
          </a:p>
        </p:txBody>
      </p:sp>
      <p:pic>
        <p:nvPicPr>
          <p:cNvPr id="4" name="Google Shape;354;p2">
            <a:extLst>
              <a:ext uri="{FF2B5EF4-FFF2-40B4-BE49-F238E27FC236}">
                <a16:creationId xmlns:a16="http://schemas.microsoft.com/office/drawing/2014/main" xmlns="" id="{A8B0294F-BB76-43B8-8D83-17C8D80B0362}"/>
              </a:ext>
            </a:extLst>
          </p:cNvPr>
          <p:cNvPicPr>
            <a:picLocks noChangeAspect="1"/>
          </p:cNvPicPr>
          <p:nvPr/>
        </p:nvPicPr>
        <p:blipFill>
          <a:blip r:embed="rId3">
            <a:alphaModFix/>
          </a:blip>
          <a:srcRect/>
          <a:stretch>
            <a:fillRect/>
          </a:stretch>
        </p:blipFill>
        <p:spPr>
          <a:xfrm>
            <a:off x="8569235" y="2412269"/>
            <a:ext cx="2757354" cy="2145072"/>
          </a:xfrm>
          <a:prstGeom prst="rect">
            <a:avLst/>
          </a:prstGeom>
          <a:noFill/>
          <a:ln cap="flat">
            <a:noFill/>
          </a:ln>
        </p:spPr>
      </p:pic>
      <p:sp>
        <p:nvSpPr>
          <p:cNvPr id="6" name="Google Shape;357;p2">
            <a:extLst>
              <a:ext uri="{FF2B5EF4-FFF2-40B4-BE49-F238E27FC236}">
                <a16:creationId xmlns:a16="http://schemas.microsoft.com/office/drawing/2014/main" xmlns="" id="{4308AA44-77B7-4143-9961-EB6F859069F5}"/>
              </a:ext>
            </a:extLst>
          </p:cNvPr>
          <p:cNvSpPr txBox="1"/>
          <p:nvPr/>
        </p:nvSpPr>
        <p:spPr>
          <a:xfrm>
            <a:off x="641643" y="1542263"/>
            <a:ext cx="7676735" cy="2462104"/>
          </a:xfrm>
          <a:prstGeom prst="rect">
            <a:avLst/>
          </a:prstGeom>
          <a:noFill/>
          <a:ln cap="flat">
            <a:noFill/>
          </a:ln>
        </p:spPr>
        <p:txBody>
          <a:bodyPr vert="horz" wrap="square" lIns="91421" tIns="45701" rIns="91421" bIns="45701"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400" b="0" i="0" u="none" strike="noStrike" kern="0" cap="none" spc="0" baseline="0" dirty="0">
                <a:solidFill>
                  <a:srgbClr val="000000"/>
                </a:solidFill>
                <a:uFillTx/>
                <a:latin typeface="Arial"/>
                <a:ea typeface="Arial"/>
                <a:cs typeface="Arial"/>
              </a:rPr>
              <a:t>Reflect on these questions:</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400" b="0" i="0" u="none" strike="noStrike" kern="0" cap="none" spc="0" baseline="0" dirty="0">
              <a:solidFill>
                <a:srgbClr val="000000"/>
              </a:solidFill>
              <a:uFillTx/>
              <a:latin typeface="Arial"/>
              <a:ea typeface="Arial"/>
              <a:cs typeface="Arial"/>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400" b="0" i="0" u="none" strike="noStrike" kern="0" cap="none" spc="0" baseline="0" dirty="0">
                <a:solidFill>
                  <a:srgbClr val="000000"/>
                </a:solidFill>
                <a:uFillTx/>
                <a:latin typeface="Arial"/>
                <a:ea typeface="Arial"/>
                <a:cs typeface="Arial"/>
              </a:rPr>
              <a:t>1) What practical tasks have you completed over year 10, in media so far?</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400" b="0" i="0" u="none" strike="noStrike" kern="0" cap="none" spc="0" baseline="0" dirty="0">
                <a:solidFill>
                  <a:srgbClr val="000000"/>
                </a:solidFill>
                <a:uFillTx/>
                <a:latin typeface="Arial"/>
                <a:ea typeface="Arial"/>
                <a:cs typeface="Arial"/>
              </a:rPr>
              <a:t>You may wish to consider:</a:t>
            </a:r>
          </a:p>
          <a:p>
            <a:pPr marL="285750" marR="0" lvl="0" indent="-285750" algn="l" defTabSz="914400" rtl="0" fontAlgn="auto" hangingPunct="1">
              <a:lnSpc>
                <a:spcPct val="100000"/>
              </a:lnSpc>
              <a:spcBef>
                <a:spcPts val="0"/>
              </a:spcBef>
              <a:spcAft>
                <a:spcPts val="0"/>
              </a:spcAft>
              <a:buClr>
                <a:srgbClr val="000000"/>
              </a:buClr>
              <a:buSzPts val="1400"/>
              <a:buFont typeface="Arial" pitchFamily="34"/>
              <a:buChar char="•"/>
              <a:tabLst/>
              <a:defRPr sz="1800" b="0" i="0" u="none" strike="noStrike" kern="0" cap="none" spc="0" baseline="0">
                <a:solidFill>
                  <a:srgbClr val="000000"/>
                </a:solidFill>
                <a:uFillTx/>
              </a:defRPr>
            </a:pPr>
            <a:r>
              <a:rPr lang="en-US" sz="1400" kern="0" dirty="0" smtClean="0">
                <a:solidFill>
                  <a:srgbClr val="000000"/>
                </a:solidFill>
                <a:latin typeface="Arial"/>
                <a:ea typeface="Arial"/>
                <a:cs typeface="Arial"/>
              </a:rPr>
              <a:t>Films</a:t>
            </a:r>
            <a:endParaRPr lang="en-US" sz="1400" b="0" i="0" u="none" strike="noStrike" kern="0" cap="none" spc="0" baseline="0" dirty="0">
              <a:solidFill>
                <a:srgbClr val="000000"/>
              </a:solidFill>
              <a:uFillTx/>
              <a:latin typeface="Arial"/>
              <a:ea typeface="Arial"/>
              <a:cs typeface="Arial"/>
            </a:endParaRPr>
          </a:p>
          <a:p>
            <a:pPr marL="285750" marR="0" lvl="0" indent="-285750" algn="l" defTabSz="914400" rtl="0" fontAlgn="auto" hangingPunct="1">
              <a:lnSpc>
                <a:spcPct val="100000"/>
              </a:lnSpc>
              <a:spcBef>
                <a:spcPts val="0"/>
              </a:spcBef>
              <a:spcAft>
                <a:spcPts val="0"/>
              </a:spcAft>
              <a:buClr>
                <a:srgbClr val="000000"/>
              </a:buClr>
              <a:buSzPts val="1400"/>
              <a:buFont typeface="Arial" pitchFamily="34"/>
              <a:buChar char="•"/>
              <a:tabLst/>
              <a:defRPr sz="1800" b="0" i="0" u="none" strike="noStrike" kern="0" cap="none" spc="0" baseline="0">
                <a:solidFill>
                  <a:srgbClr val="000000"/>
                </a:solidFill>
                <a:uFillTx/>
              </a:defRPr>
            </a:pPr>
            <a:r>
              <a:rPr lang="en-US" sz="1400" b="0" i="0" u="none" strike="noStrike" kern="0" cap="none" spc="0" baseline="0" dirty="0">
                <a:solidFill>
                  <a:srgbClr val="000000"/>
                </a:solidFill>
                <a:uFillTx/>
                <a:latin typeface="Arial"/>
                <a:ea typeface="Arial"/>
                <a:cs typeface="Arial"/>
              </a:rPr>
              <a:t>Adverts</a:t>
            </a:r>
          </a:p>
          <a:p>
            <a:pPr marL="285750" marR="0" lvl="0" indent="-285750" algn="l" defTabSz="914400" rtl="0" fontAlgn="auto" hangingPunct="1">
              <a:lnSpc>
                <a:spcPct val="100000"/>
              </a:lnSpc>
              <a:spcBef>
                <a:spcPts val="0"/>
              </a:spcBef>
              <a:spcAft>
                <a:spcPts val="0"/>
              </a:spcAft>
              <a:buClr>
                <a:srgbClr val="000000"/>
              </a:buClr>
              <a:buSzPts val="1400"/>
              <a:buFont typeface="Arial" pitchFamily="34"/>
              <a:buChar char="•"/>
              <a:tabLst/>
              <a:defRPr sz="1800" b="0" i="0" u="none" strike="noStrike" kern="0" cap="none" spc="0" baseline="0">
                <a:solidFill>
                  <a:srgbClr val="000000"/>
                </a:solidFill>
                <a:uFillTx/>
              </a:defRPr>
            </a:pPr>
            <a:r>
              <a:rPr lang="en-US" sz="1400" b="0" i="0" u="none" strike="noStrike" kern="0" cap="none" spc="0" baseline="0" dirty="0">
                <a:solidFill>
                  <a:srgbClr val="000000"/>
                </a:solidFill>
                <a:uFillTx/>
                <a:latin typeface="Arial"/>
                <a:ea typeface="Arial"/>
                <a:cs typeface="Arial"/>
              </a:rPr>
              <a:t>Magazine front covers</a:t>
            </a:r>
          </a:p>
          <a:p>
            <a:pPr marL="285750" marR="0" lvl="0" indent="-285750" algn="l" defTabSz="914400" rtl="0" fontAlgn="auto" hangingPunct="1">
              <a:lnSpc>
                <a:spcPct val="100000"/>
              </a:lnSpc>
              <a:spcBef>
                <a:spcPts val="0"/>
              </a:spcBef>
              <a:spcAft>
                <a:spcPts val="0"/>
              </a:spcAft>
              <a:buClr>
                <a:srgbClr val="000000"/>
              </a:buClr>
              <a:buSzPts val="1400"/>
              <a:buFont typeface="Arial" pitchFamily="34"/>
              <a:buChar char="•"/>
              <a:tabLst/>
              <a:defRPr sz="1800" b="0" i="0" u="none" strike="noStrike" kern="0" cap="none" spc="0" baseline="0">
                <a:solidFill>
                  <a:srgbClr val="000000"/>
                </a:solidFill>
                <a:uFillTx/>
              </a:defRPr>
            </a:pPr>
            <a:r>
              <a:rPr lang="en-US" sz="1400" b="0" i="0" u="none" strike="noStrike" kern="0" cap="none" spc="0" baseline="0" dirty="0" err="1">
                <a:solidFill>
                  <a:srgbClr val="000000"/>
                </a:solidFill>
                <a:uFillTx/>
                <a:latin typeface="Arial"/>
                <a:ea typeface="Arial"/>
                <a:cs typeface="Arial"/>
              </a:rPr>
              <a:t>Mrs</a:t>
            </a:r>
            <a:r>
              <a:rPr lang="en-US" sz="1400" b="0" i="0" u="none" strike="noStrike" kern="0" cap="none" spc="0" baseline="0" dirty="0">
                <a:solidFill>
                  <a:srgbClr val="000000"/>
                </a:solidFill>
                <a:uFillTx/>
                <a:latin typeface="Arial"/>
                <a:ea typeface="Arial"/>
                <a:cs typeface="Arial"/>
              </a:rPr>
              <a:t> Fisher style revision videos</a:t>
            </a:r>
          </a:p>
          <a:p>
            <a:pPr marL="285750" marR="0" lvl="0" indent="-285750" algn="l" defTabSz="914400" rtl="0" fontAlgn="auto" hangingPunct="1">
              <a:lnSpc>
                <a:spcPct val="100000"/>
              </a:lnSpc>
              <a:spcBef>
                <a:spcPts val="0"/>
              </a:spcBef>
              <a:spcAft>
                <a:spcPts val="0"/>
              </a:spcAft>
              <a:buClr>
                <a:srgbClr val="000000"/>
              </a:buClr>
              <a:buSzPts val="1400"/>
              <a:buFont typeface="Arial" pitchFamily="34"/>
              <a:buChar char="•"/>
              <a:tabLst/>
              <a:defRPr sz="1800" b="0" i="0" u="none" strike="noStrike" kern="0" cap="none" spc="0" baseline="0">
                <a:solidFill>
                  <a:srgbClr val="000000"/>
                </a:solidFill>
                <a:uFillTx/>
              </a:defRPr>
            </a:pPr>
            <a:endParaRPr lang="en-US" sz="1400" b="0" i="0" u="none" strike="noStrike" kern="0" cap="none" spc="0" baseline="0" dirty="0">
              <a:solidFill>
                <a:srgbClr val="000000"/>
              </a:solidFill>
              <a:uFillTx/>
              <a:latin typeface="Arial"/>
              <a:ea typeface="Arial"/>
              <a:cs typeface="Arial"/>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400" b="0" i="0" u="none" strike="noStrike" kern="0" cap="none" spc="0" baseline="0" dirty="0">
                <a:solidFill>
                  <a:srgbClr val="000000"/>
                </a:solidFill>
                <a:uFillTx/>
                <a:latin typeface="Arial"/>
                <a:ea typeface="Arial"/>
                <a:cs typeface="Arial"/>
              </a:rPr>
              <a:t>2) How did you prepare for the product, before you started making it? Consider the research you did.</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400" b="0" i="0" u="none" strike="noStrike" kern="0" cap="none" spc="0" baseline="0" dirty="0">
              <a:solidFill>
                <a:srgbClr val="000000"/>
              </a:solidFill>
              <a:uFillTx/>
              <a:latin typeface="Arial"/>
              <a:ea typeface="Arial"/>
              <a:cs typeface="Arial"/>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400" b="0" i="0" u="none" strike="noStrike" kern="0" cap="none" spc="0" baseline="0" dirty="0">
              <a:solidFill>
                <a:srgbClr val="000000"/>
              </a:solidFill>
              <a:uFillTx/>
              <a:latin typeface="Arial"/>
              <a:ea typeface="Arial"/>
              <a:cs typeface="Arial"/>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400" b="0" i="0" u="none" strike="noStrike" kern="0" cap="none" spc="0" baseline="0" dirty="0">
                <a:solidFill>
                  <a:srgbClr val="000000"/>
                </a:solidFill>
                <a:uFillTx/>
                <a:latin typeface="Arial"/>
                <a:ea typeface="Arial"/>
                <a:cs typeface="Arial"/>
              </a:rPr>
              <a:t>3) Why was this research important? How did it allow you to create a more believable product?</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400" b="0" i="0" u="none" strike="noStrike" kern="0" cap="none" spc="0" baseline="0" dirty="0">
              <a:solidFill>
                <a:srgbClr val="000000"/>
              </a:solidFill>
              <a:uFillTx/>
              <a:latin typeface="Arial"/>
              <a:ea typeface="Arial"/>
              <a:cs typeface="Arial"/>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400" b="0" i="0" u="none" strike="noStrike" kern="0" cap="none" spc="0" baseline="0" dirty="0">
              <a:solidFill>
                <a:srgbClr val="000000"/>
              </a:solidFill>
              <a:uFillTx/>
              <a:latin typeface="Arial"/>
              <a:ea typeface="Arial"/>
              <a:cs typeface="Arial"/>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400" b="0" i="0" u="none" strike="noStrike" kern="0" cap="none" spc="0" baseline="0" dirty="0">
                <a:solidFill>
                  <a:srgbClr val="000000"/>
                </a:solidFill>
                <a:uFillTx/>
                <a:latin typeface="Arial"/>
                <a:ea typeface="Arial"/>
                <a:cs typeface="Arial"/>
              </a:rPr>
              <a:t>4) What advice would you give to a student who is about to complete a practical task for the first time? What success criteria would you give them?</a:t>
            </a:r>
          </a:p>
          <a:p>
            <a:pPr marL="285750" marR="0" lvl="0" indent="-285750" algn="l" defTabSz="914400" rtl="0" fontAlgn="auto" hangingPunct="1">
              <a:lnSpc>
                <a:spcPct val="100000"/>
              </a:lnSpc>
              <a:spcBef>
                <a:spcPts val="0"/>
              </a:spcBef>
              <a:spcAft>
                <a:spcPts val="0"/>
              </a:spcAft>
              <a:buClr>
                <a:srgbClr val="000000"/>
              </a:buClr>
              <a:buSzPts val="1400"/>
              <a:buFont typeface="Arial" pitchFamily="34"/>
              <a:buChar char="•"/>
              <a:tabLst/>
              <a:defRPr sz="1800" b="0" i="0" u="none" strike="noStrike" kern="0" cap="none" spc="0" baseline="0">
                <a:solidFill>
                  <a:srgbClr val="000000"/>
                </a:solidFill>
                <a:uFillTx/>
              </a:defRPr>
            </a:pPr>
            <a:endParaRPr lang="en-US" sz="1400" b="0" i="0" u="none" strike="noStrike" kern="0" cap="none" spc="0" baseline="0" dirty="0">
              <a:solidFill>
                <a:srgbClr val="000000"/>
              </a:solidFill>
              <a:uFillTx/>
              <a:latin typeface="Arial"/>
              <a:ea typeface="Arial"/>
              <a:cs typeface="Arial"/>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400" b="0" i="0" u="none" strike="noStrike" kern="0" cap="none" spc="0" baseline="0" dirty="0">
                <a:solidFill>
                  <a:srgbClr val="000000"/>
                </a:solidFill>
                <a:uFillTx/>
                <a:latin typeface="Arial"/>
                <a:ea typeface="Arial"/>
                <a:cs typeface="Arial"/>
              </a:rPr>
              <a:t>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name="Slide13">
    <p:spTree>
      <p:nvGrpSpPr>
        <p:cNvPr id="1" name=""/>
        <p:cNvGrpSpPr/>
        <p:nvPr/>
      </p:nvGrpSpPr>
      <p:grpSpPr>
        <a:xfrm>
          <a:off x="0" y="0"/>
          <a:ext cx="0" cy="0"/>
          <a:chOff x="0" y="0"/>
          <a:chExt cx="0" cy="0"/>
        </a:xfrm>
      </p:grpSpPr>
      <p:sp>
        <p:nvSpPr>
          <p:cNvPr id="2" name="Google Shape;384;g7e372d467b_0_489">
            <a:extLst>
              <a:ext uri="{FF2B5EF4-FFF2-40B4-BE49-F238E27FC236}">
                <a16:creationId xmlns:a16="http://schemas.microsoft.com/office/drawing/2014/main" xmlns="" id="{799E68C8-35A2-4307-9742-534D3483BF0C}"/>
              </a:ext>
            </a:extLst>
          </p:cNvPr>
          <p:cNvSpPr txBox="1">
            <a:spLocks noGrp="1"/>
          </p:cNvSpPr>
          <p:nvPr>
            <p:ph type="title"/>
          </p:nvPr>
        </p:nvSpPr>
        <p:spPr>
          <a:xfrm>
            <a:off x="406350" y="320040"/>
            <a:ext cx="11379296" cy="758695"/>
          </a:xfrm>
        </p:spPr>
        <p:txBody>
          <a:bodyPr/>
          <a:lstStyle/>
          <a:p>
            <a:pPr lvl="0"/>
            <a:r>
              <a:rPr lang="en-US" sz="2800">
                <a:solidFill>
                  <a:srgbClr val="000000"/>
                </a:solidFill>
              </a:rPr>
              <a:t>Task 2: You must </a:t>
            </a:r>
            <a:r>
              <a:rPr lang="en-US" sz="2800" b="1" u="sng">
                <a:solidFill>
                  <a:srgbClr val="000000"/>
                </a:solidFill>
              </a:rPr>
              <a:t>plan</a:t>
            </a:r>
            <a:r>
              <a:rPr lang="en-US" sz="2800">
                <a:solidFill>
                  <a:srgbClr val="000000"/>
                </a:solidFill>
              </a:rPr>
              <a:t> your own </a:t>
            </a:r>
            <a:br>
              <a:rPr lang="en-US" sz="2800">
                <a:solidFill>
                  <a:srgbClr val="000000"/>
                </a:solidFill>
              </a:rPr>
            </a:br>
            <a:r>
              <a:rPr lang="en-US" sz="2800">
                <a:solidFill>
                  <a:srgbClr val="000000"/>
                </a:solidFill>
              </a:rPr>
              <a:t>Complete the table – you may need more slides</a:t>
            </a:r>
          </a:p>
        </p:txBody>
      </p:sp>
      <p:sp>
        <p:nvSpPr>
          <p:cNvPr id="3" name="Google Shape;385;g7e372d467b_0_489">
            <a:extLst>
              <a:ext uri="{FF2B5EF4-FFF2-40B4-BE49-F238E27FC236}">
                <a16:creationId xmlns:a16="http://schemas.microsoft.com/office/drawing/2014/main" xmlns="" id="{97F03191-AB01-41A8-85C4-C5A89BF00E55}"/>
              </a:ext>
            </a:extLst>
          </p:cNvPr>
          <p:cNvSpPr txBox="1"/>
          <p:nvPr/>
        </p:nvSpPr>
        <p:spPr>
          <a:xfrm>
            <a:off x="4629323" y="6352318"/>
            <a:ext cx="2925001" cy="369298"/>
          </a:xfrm>
          <a:prstGeom prst="rect">
            <a:avLst/>
          </a:prstGeom>
          <a:noFill/>
          <a:ln cap="flat">
            <a:noFill/>
          </a:ln>
        </p:spPr>
        <p:txBody>
          <a:bodyPr vert="horz" wrap="square" lIns="91421" tIns="45701" rIns="91421" bIns="45701"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800" b="0" i="0" u="none" strike="noStrike" kern="0" cap="none" spc="0" baseline="0">
                <a:solidFill>
                  <a:srgbClr val="FFFFFF"/>
                </a:solidFill>
                <a:uFillTx/>
                <a:latin typeface="Arial"/>
                <a:ea typeface="Arial"/>
                <a:cs typeface="Arial"/>
              </a:rPr>
              <a:t>Lesson 2: </a:t>
            </a:r>
          </a:p>
        </p:txBody>
      </p:sp>
      <p:sp>
        <p:nvSpPr>
          <p:cNvPr id="4" name="Rectangle 1">
            <a:extLst>
              <a:ext uri="{FF2B5EF4-FFF2-40B4-BE49-F238E27FC236}">
                <a16:creationId xmlns:a16="http://schemas.microsoft.com/office/drawing/2014/main" xmlns="" id="{76604B1C-9265-4F74-9F06-147D9F73726B}"/>
              </a:ext>
            </a:extLst>
          </p:cNvPr>
          <p:cNvSpPr/>
          <p:nvPr/>
        </p:nvSpPr>
        <p:spPr>
          <a:xfrm>
            <a:off x="314955" y="1516413"/>
            <a:ext cx="11582403" cy="369335"/>
          </a:xfrm>
          <a:prstGeom prst="rect">
            <a:avLst/>
          </a:prstGeom>
          <a:noFill/>
          <a:ln cap="flat">
            <a:noFill/>
            <a:prstDash val="solid"/>
          </a:ln>
        </p:spPr>
        <p:txBody>
          <a:bodyPr vert="horz" wrap="square" lIns="91440" tIns="45720" rIns="91440" bIns="45720" anchor="t" anchorCtr="1" compatLnSpc="1">
            <a:sp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800" b="1" i="0" u="none" strike="noStrike" kern="1200" cap="none" spc="0" baseline="0">
                <a:solidFill>
                  <a:srgbClr val="000000"/>
                </a:solidFill>
                <a:uFillTx/>
                <a:latin typeface="Arial"/>
              </a:rPr>
              <a:t>Title: Stay at home: Stay positive</a:t>
            </a:r>
          </a:p>
        </p:txBody>
      </p:sp>
      <p:graphicFrame>
        <p:nvGraphicFramePr>
          <p:cNvPr id="5" name="Table 3">
            <a:extLst>
              <a:ext uri="{FF2B5EF4-FFF2-40B4-BE49-F238E27FC236}">
                <a16:creationId xmlns:a16="http://schemas.microsoft.com/office/drawing/2014/main" xmlns="" id="{F5F81192-5FA4-4B14-B50C-A1337F941452}"/>
              </a:ext>
            </a:extLst>
          </p:cNvPr>
          <p:cNvGraphicFramePr>
            <a:graphicFrameLocks noGrp="1"/>
          </p:cNvGraphicFramePr>
          <p:nvPr/>
        </p:nvGraphicFramePr>
        <p:xfrm>
          <a:off x="193038" y="1959248"/>
          <a:ext cx="11704320" cy="4846320"/>
        </p:xfrm>
        <a:graphic>
          <a:graphicData uri="http://schemas.openxmlformats.org/drawingml/2006/table">
            <a:tbl>
              <a:tblPr firstRow="1" bandRow="1">
                <a:effectLst/>
                <a:tableStyleId>{5C22544A-7EE6-4342-B048-85BDC9FD1C3A}</a:tableStyleId>
              </a:tblPr>
              <a:tblGrid>
                <a:gridCol w="2926080">
                  <a:extLst>
                    <a:ext uri="{9D8B030D-6E8A-4147-A177-3AD203B41FA5}">
                      <a16:colId xmlns:a16="http://schemas.microsoft.com/office/drawing/2014/main" xmlns="" val="3827991156"/>
                    </a:ext>
                  </a:extLst>
                </a:gridCol>
                <a:gridCol w="2926080">
                  <a:extLst>
                    <a:ext uri="{9D8B030D-6E8A-4147-A177-3AD203B41FA5}">
                      <a16:colId xmlns:a16="http://schemas.microsoft.com/office/drawing/2014/main" xmlns="" val="2443692118"/>
                    </a:ext>
                  </a:extLst>
                </a:gridCol>
                <a:gridCol w="2926080">
                  <a:extLst>
                    <a:ext uri="{9D8B030D-6E8A-4147-A177-3AD203B41FA5}">
                      <a16:colId xmlns:a16="http://schemas.microsoft.com/office/drawing/2014/main" xmlns="" val="929688624"/>
                    </a:ext>
                  </a:extLst>
                </a:gridCol>
                <a:gridCol w="2926080">
                  <a:extLst>
                    <a:ext uri="{9D8B030D-6E8A-4147-A177-3AD203B41FA5}">
                      <a16:colId xmlns:a16="http://schemas.microsoft.com/office/drawing/2014/main" xmlns="" val="3948307329"/>
                    </a:ext>
                  </a:extLst>
                </a:gridCol>
              </a:tblGrid>
              <a:tr h="607664">
                <a:tc>
                  <a:txBody>
                    <a:bodyPr/>
                    <a:lstStyle/>
                    <a:p>
                      <a:pPr lvl="0"/>
                      <a:r>
                        <a:rPr lang="en-US">
                          <a:solidFill>
                            <a:srgbClr val="000000"/>
                          </a:solidFill>
                        </a:rPr>
                        <a:t>Task</a:t>
                      </a:r>
                      <a:endParaRPr lang="en-GB">
                        <a:solidFill>
                          <a:srgbClr val="000000"/>
                        </a:solidFill>
                      </a:endParaRPr>
                    </a:p>
                  </a:txBody>
                  <a:tcPr>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FFFFFF"/>
                    </a:solidFill>
                  </a:tcPr>
                </a:tc>
                <a:tc>
                  <a:txBody>
                    <a:bodyPr/>
                    <a:lstStyle/>
                    <a:p>
                      <a:pPr lvl="0"/>
                      <a:r>
                        <a:rPr lang="en-US">
                          <a:solidFill>
                            <a:srgbClr val="000000"/>
                          </a:solidFill>
                        </a:rPr>
                        <a:t>What did the research show?</a:t>
                      </a:r>
                      <a:endParaRPr lang="en-GB">
                        <a:solidFill>
                          <a:srgbClr val="000000"/>
                        </a:solidFill>
                      </a:endParaRPr>
                    </a:p>
                  </a:txBody>
                  <a:tcPr>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FFFFFF"/>
                    </a:solidFill>
                  </a:tcPr>
                </a:tc>
                <a:tc>
                  <a:txBody>
                    <a:bodyPr/>
                    <a:lstStyle/>
                    <a:p>
                      <a:pPr lvl="0"/>
                      <a:r>
                        <a:rPr lang="en-US">
                          <a:solidFill>
                            <a:srgbClr val="000000"/>
                          </a:solidFill>
                        </a:rPr>
                        <a:t>How will you use this in your product?</a:t>
                      </a:r>
                      <a:endParaRPr lang="en-GB">
                        <a:solidFill>
                          <a:srgbClr val="000000"/>
                        </a:solidFill>
                      </a:endParaRPr>
                    </a:p>
                  </a:txBody>
                  <a:tcPr>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FFFFFF"/>
                    </a:solidFill>
                  </a:tcPr>
                </a:tc>
                <a:tc>
                  <a:txBody>
                    <a:bodyPr/>
                    <a:lstStyle/>
                    <a:p>
                      <a:pPr lvl="0"/>
                      <a:r>
                        <a:rPr lang="en-US">
                          <a:solidFill>
                            <a:srgbClr val="000000"/>
                          </a:solidFill>
                        </a:rPr>
                        <a:t>How will this be effective and match the brief?</a:t>
                      </a:r>
                      <a:endParaRPr lang="en-GB">
                        <a:solidFill>
                          <a:srgbClr val="000000"/>
                        </a:solidFill>
                      </a:endParaRPr>
                    </a:p>
                  </a:txBody>
                  <a:tcPr>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2666723963"/>
                  </a:ext>
                </a:extLst>
              </a:tr>
              <a:tr h="784902">
                <a:tc>
                  <a:txBody>
                    <a:bodyPr/>
                    <a:lstStyle/>
                    <a:p>
                      <a:pPr marL="0" marR="0" lvl="0" indent="0" algn="l" defTabSz="914400" rtl="0" fontAlgn="auto" hangingPunct="1">
                        <a:lnSpc>
                          <a:spcPct val="100000"/>
                        </a:lnSpc>
                        <a:spcBef>
                          <a:spcPts val="0"/>
                        </a:spcBef>
                        <a:spcAft>
                          <a:spcPts val="0"/>
                        </a:spcAft>
                        <a:buNone/>
                        <a:tabLst/>
                      </a:pPr>
                      <a:r>
                        <a:rPr lang="en-US"/>
                        <a:t>How you </a:t>
                      </a:r>
                      <a:r>
                        <a:rPr lang="en-US" b="1" u="sng"/>
                        <a:t>use media language </a:t>
                      </a:r>
                      <a:r>
                        <a:rPr lang="en-US"/>
                        <a:t>to meet point </a:t>
                      </a:r>
                      <a:r>
                        <a:rPr lang="en-US" b="1"/>
                        <a:t>a</a:t>
                      </a:r>
                      <a:r>
                        <a:rPr lang="en-US"/>
                        <a:t> and </a:t>
                      </a:r>
                      <a:r>
                        <a:rPr lang="en-US" b="1"/>
                        <a:t>b</a:t>
                      </a:r>
                      <a:r>
                        <a:rPr lang="en-US"/>
                        <a:t> of the brief  </a:t>
                      </a:r>
                    </a:p>
                  </a:txBody>
                  <a:tcPr>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FFFFFF"/>
                    </a:solidFill>
                  </a:tcPr>
                </a:tc>
                <a:tc>
                  <a:txBody>
                    <a:bodyPr/>
                    <a:lstStyle/>
                    <a:p>
                      <a:pPr lvl="0"/>
                      <a:endParaRPr lang="en-GB">
                        <a:solidFill>
                          <a:srgbClr val="000000"/>
                        </a:solidFill>
                      </a:endParaRPr>
                    </a:p>
                  </a:txBody>
                  <a:tcPr>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FFFFFF"/>
                    </a:solidFill>
                  </a:tcPr>
                </a:tc>
                <a:tc>
                  <a:txBody>
                    <a:bodyPr/>
                    <a:lstStyle/>
                    <a:p>
                      <a:pPr lvl="0"/>
                      <a:endParaRPr lang="en-GB">
                        <a:solidFill>
                          <a:srgbClr val="000000"/>
                        </a:solidFill>
                      </a:endParaRPr>
                    </a:p>
                  </a:txBody>
                  <a:tcPr>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FFFFFF"/>
                    </a:solidFill>
                  </a:tcPr>
                </a:tc>
                <a:tc>
                  <a:txBody>
                    <a:bodyPr/>
                    <a:lstStyle/>
                    <a:p>
                      <a:pPr lvl="0"/>
                      <a:endParaRPr lang="en-GB">
                        <a:solidFill>
                          <a:srgbClr val="000000"/>
                        </a:solidFill>
                      </a:endParaRPr>
                    </a:p>
                  </a:txBody>
                  <a:tcPr>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2747637450"/>
                  </a:ext>
                </a:extLst>
              </a:tr>
              <a:tr h="784902">
                <a:tc>
                  <a:txBody>
                    <a:bodyPr/>
                    <a:lstStyle/>
                    <a:p>
                      <a:pPr marL="0" marR="0" lvl="0" indent="0" algn="l" defTabSz="914400" rtl="0" fontAlgn="auto" hangingPunct="1">
                        <a:lnSpc>
                          <a:spcPct val="100000"/>
                        </a:lnSpc>
                        <a:spcBef>
                          <a:spcPts val="0"/>
                        </a:spcBef>
                        <a:spcAft>
                          <a:spcPts val="0"/>
                        </a:spcAft>
                        <a:buNone/>
                        <a:tabLst/>
                      </a:pPr>
                      <a:r>
                        <a:rPr lang="en-US"/>
                        <a:t>How you </a:t>
                      </a:r>
                      <a:r>
                        <a:rPr lang="en-US" b="1" u="sng"/>
                        <a:t>represent yourselves </a:t>
                      </a:r>
                      <a:r>
                        <a:rPr lang="en-US"/>
                        <a:t>– what choices will you make? Why?</a:t>
                      </a:r>
                    </a:p>
                  </a:txBody>
                  <a:tcPr>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FFFFFF"/>
                    </a:solidFill>
                  </a:tcPr>
                </a:tc>
                <a:tc>
                  <a:txBody>
                    <a:bodyPr/>
                    <a:lstStyle/>
                    <a:p>
                      <a:pPr lvl="0"/>
                      <a:endParaRPr lang="en-GB">
                        <a:solidFill>
                          <a:srgbClr val="000000"/>
                        </a:solidFill>
                      </a:endParaRPr>
                    </a:p>
                  </a:txBody>
                  <a:tcPr>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FFFFFF"/>
                    </a:solidFill>
                  </a:tcPr>
                </a:tc>
                <a:tc>
                  <a:txBody>
                    <a:bodyPr/>
                    <a:lstStyle/>
                    <a:p>
                      <a:pPr lvl="0"/>
                      <a:endParaRPr lang="en-GB">
                        <a:solidFill>
                          <a:srgbClr val="000000"/>
                        </a:solidFill>
                      </a:endParaRPr>
                    </a:p>
                  </a:txBody>
                  <a:tcPr>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FFFFFF"/>
                    </a:solidFill>
                  </a:tcPr>
                </a:tc>
                <a:tc>
                  <a:txBody>
                    <a:bodyPr/>
                    <a:lstStyle/>
                    <a:p>
                      <a:pPr lvl="0"/>
                      <a:endParaRPr lang="en-GB">
                        <a:solidFill>
                          <a:srgbClr val="000000"/>
                        </a:solidFill>
                      </a:endParaRPr>
                    </a:p>
                  </a:txBody>
                  <a:tcPr>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3484190944"/>
                  </a:ext>
                </a:extLst>
              </a:tr>
              <a:tr h="1316617">
                <a:tc>
                  <a:txBody>
                    <a:bodyPr/>
                    <a:lstStyle/>
                    <a:p>
                      <a:pPr marL="0" marR="0" lvl="0" indent="0" algn="l" defTabSz="914400" rtl="0" fontAlgn="auto" hangingPunct="1">
                        <a:lnSpc>
                          <a:spcPct val="100000"/>
                        </a:lnSpc>
                        <a:spcBef>
                          <a:spcPts val="0"/>
                        </a:spcBef>
                        <a:spcAft>
                          <a:spcPts val="0"/>
                        </a:spcAft>
                        <a:buNone/>
                        <a:tabLst/>
                      </a:pPr>
                      <a:r>
                        <a:rPr lang="en-US"/>
                        <a:t>How you </a:t>
                      </a:r>
                      <a:r>
                        <a:rPr lang="en-US" b="1" u="sng"/>
                        <a:t>represent your chosen industry (West Lakes Academy) </a:t>
                      </a:r>
                      <a:r>
                        <a:rPr lang="en-US"/>
                        <a:t>(the way that what they are encourages matches a brand identity)</a:t>
                      </a:r>
                    </a:p>
                  </a:txBody>
                  <a:tcPr>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FFFFFF"/>
                    </a:solidFill>
                  </a:tcPr>
                </a:tc>
                <a:tc>
                  <a:txBody>
                    <a:bodyPr/>
                    <a:lstStyle/>
                    <a:p>
                      <a:pPr lvl="0"/>
                      <a:endParaRPr lang="en-GB">
                        <a:solidFill>
                          <a:srgbClr val="000000"/>
                        </a:solidFill>
                      </a:endParaRPr>
                    </a:p>
                  </a:txBody>
                  <a:tcPr>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FFFFFF"/>
                    </a:solidFill>
                  </a:tcPr>
                </a:tc>
                <a:tc>
                  <a:txBody>
                    <a:bodyPr/>
                    <a:lstStyle/>
                    <a:p>
                      <a:pPr lvl="0"/>
                      <a:endParaRPr lang="en-GB">
                        <a:solidFill>
                          <a:srgbClr val="000000"/>
                        </a:solidFill>
                      </a:endParaRPr>
                    </a:p>
                  </a:txBody>
                  <a:tcPr>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FFFFFF"/>
                    </a:solidFill>
                  </a:tcPr>
                </a:tc>
                <a:tc>
                  <a:txBody>
                    <a:bodyPr/>
                    <a:lstStyle/>
                    <a:p>
                      <a:pPr lvl="0"/>
                      <a:endParaRPr lang="en-GB">
                        <a:solidFill>
                          <a:srgbClr val="000000"/>
                        </a:solidFill>
                      </a:endParaRPr>
                    </a:p>
                  </a:txBody>
                  <a:tcPr>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3962457657"/>
                  </a:ext>
                </a:extLst>
              </a:tr>
              <a:tr h="784902">
                <a:tc>
                  <a:txBody>
                    <a:bodyPr/>
                    <a:lstStyle/>
                    <a:p>
                      <a:pPr marL="0" lvl="0" indent="0">
                        <a:buNone/>
                      </a:pPr>
                      <a:r>
                        <a:rPr lang="en-US"/>
                        <a:t>How you plan to </a:t>
                      </a:r>
                      <a:r>
                        <a:rPr lang="en-US" b="1" u="sng"/>
                        <a:t>cater to your target audience </a:t>
                      </a:r>
                      <a:r>
                        <a:rPr lang="en-US"/>
                        <a:t>– what choices will you make? Why?</a:t>
                      </a:r>
                    </a:p>
                  </a:txBody>
                  <a:tcPr>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FFFFFF"/>
                    </a:solidFill>
                  </a:tcPr>
                </a:tc>
                <a:tc>
                  <a:txBody>
                    <a:bodyPr/>
                    <a:lstStyle/>
                    <a:p>
                      <a:pPr lvl="0"/>
                      <a:endParaRPr lang="en-GB">
                        <a:solidFill>
                          <a:srgbClr val="000000"/>
                        </a:solidFill>
                      </a:endParaRPr>
                    </a:p>
                  </a:txBody>
                  <a:tcPr>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FFFFFF"/>
                    </a:solidFill>
                  </a:tcPr>
                </a:tc>
                <a:tc>
                  <a:txBody>
                    <a:bodyPr/>
                    <a:lstStyle/>
                    <a:p>
                      <a:pPr lvl="0"/>
                      <a:endParaRPr lang="en-GB">
                        <a:solidFill>
                          <a:srgbClr val="000000"/>
                        </a:solidFill>
                      </a:endParaRPr>
                    </a:p>
                  </a:txBody>
                  <a:tcPr>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FFFFFF"/>
                    </a:solidFill>
                  </a:tcPr>
                </a:tc>
                <a:tc>
                  <a:txBody>
                    <a:bodyPr/>
                    <a:lstStyle/>
                    <a:p>
                      <a:pPr lvl="0"/>
                      <a:endParaRPr lang="en-GB">
                        <a:solidFill>
                          <a:srgbClr val="000000"/>
                        </a:solidFill>
                      </a:endParaRPr>
                    </a:p>
                  </a:txBody>
                  <a:tcPr>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3301755501"/>
                  </a:ext>
                </a:extLst>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name="Slide8">
    <p:spTree>
      <p:nvGrpSpPr>
        <p:cNvPr id="1" name=""/>
        <p:cNvGrpSpPr/>
        <p:nvPr/>
      </p:nvGrpSpPr>
      <p:grpSpPr>
        <a:xfrm>
          <a:off x="0" y="0"/>
          <a:ext cx="0" cy="0"/>
          <a:chOff x="0" y="0"/>
          <a:chExt cx="0" cy="0"/>
        </a:xfrm>
      </p:grpSpPr>
      <p:sp>
        <p:nvSpPr>
          <p:cNvPr id="2" name="Google Shape;384;g7e372d467b_0_489">
            <a:extLst>
              <a:ext uri="{FF2B5EF4-FFF2-40B4-BE49-F238E27FC236}">
                <a16:creationId xmlns:a16="http://schemas.microsoft.com/office/drawing/2014/main" xmlns="" id="{A255B873-8405-4CCE-B687-D960BFCADA81}"/>
              </a:ext>
            </a:extLst>
          </p:cNvPr>
          <p:cNvSpPr txBox="1">
            <a:spLocks noGrp="1"/>
          </p:cNvSpPr>
          <p:nvPr>
            <p:ph type="title"/>
          </p:nvPr>
        </p:nvSpPr>
        <p:spPr/>
        <p:txBody>
          <a:bodyPr/>
          <a:lstStyle/>
          <a:p>
            <a:pPr lvl="0"/>
            <a:r>
              <a:rPr lang="en-US">
                <a:solidFill>
                  <a:srgbClr val="000000"/>
                </a:solidFill>
              </a:rPr>
              <a:t>Task 3: You must </a:t>
            </a:r>
            <a:r>
              <a:rPr lang="en-US" b="1">
                <a:solidFill>
                  <a:srgbClr val="000000"/>
                </a:solidFill>
              </a:rPr>
              <a:t>create</a:t>
            </a:r>
            <a:r>
              <a:rPr lang="en-US">
                <a:solidFill>
                  <a:srgbClr val="000000"/>
                </a:solidFill>
              </a:rPr>
              <a:t> a final product</a:t>
            </a:r>
          </a:p>
        </p:txBody>
      </p:sp>
      <p:sp>
        <p:nvSpPr>
          <p:cNvPr id="3" name="Google Shape;385;g7e372d467b_0_489">
            <a:extLst>
              <a:ext uri="{FF2B5EF4-FFF2-40B4-BE49-F238E27FC236}">
                <a16:creationId xmlns:a16="http://schemas.microsoft.com/office/drawing/2014/main" xmlns="" id="{7DF2ABB0-852E-4E86-994F-47C5482B156E}"/>
              </a:ext>
            </a:extLst>
          </p:cNvPr>
          <p:cNvSpPr txBox="1"/>
          <p:nvPr/>
        </p:nvSpPr>
        <p:spPr>
          <a:xfrm>
            <a:off x="4629323" y="6352318"/>
            <a:ext cx="2925001" cy="369298"/>
          </a:xfrm>
          <a:prstGeom prst="rect">
            <a:avLst/>
          </a:prstGeom>
          <a:noFill/>
          <a:ln cap="flat">
            <a:noFill/>
          </a:ln>
        </p:spPr>
        <p:txBody>
          <a:bodyPr vert="horz" wrap="square" lIns="91421" tIns="45701" rIns="91421" bIns="45701"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kern="0" dirty="0" smtClean="0">
                <a:solidFill>
                  <a:srgbClr val="FFFFFF"/>
                </a:solidFill>
                <a:latin typeface="Arial"/>
                <a:ea typeface="Arial"/>
                <a:cs typeface="Arial"/>
              </a:rPr>
              <a:t>Lesson 9-12</a:t>
            </a:r>
            <a:endParaRPr lang="en-US" sz="1800" b="0" i="0" u="none" strike="noStrike" kern="0" cap="none" spc="0" baseline="0" dirty="0">
              <a:solidFill>
                <a:srgbClr val="FFFFFF"/>
              </a:solidFill>
              <a:uFillTx/>
              <a:latin typeface="Arial"/>
              <a:ea typeface="Arial"/>
              <a:cs typeface="Arial"/>
            </a:endParaRPr>
          </a:p>
        </p:txBody>
      </p:sp>
      <p:sp>
        <p:nvSpPr>
          <p:cNvPr id="4" name="Google Shape;392;g7e372d467b_0_489">
            <a:extLst>
              <a:ext uri="{FF2B5EF4-FFF2-40B4-BE49-F238E27FC236}">
                <a16:creationId xmlns:a16="http://schemas.microsoft.com/office/drawing/2014/main" xmlns="" id="{3FD938EC-6087-4908-B9A2-8FAFB0BA5445}"/>
              </a:ext>
            </a:extLst>
          </p:cNvPr>
          <p:cNvSpPr txBox="1"/>
          <p:nvPr/>
        </p:nvSpPr>
        <p:spPr>
          <a:xfrm>
            <a:off x="402171" y="1455935"/>
            <a:ext cx="3275755" cy="4812779"/>
          </a:xfrm>
          <a:prstGeom prst="rect">
            <a:avLst/>
          </a:prstGeom>
          <a:noFill/>
          <a:ln w="9528" cap="flat">
            <a:solidFill>
              <a:srgbClr val="FF0000"/>
            </a:solidFill>
            <a:prstDash val="solid"/>
            <a:miter/>
          </a:ln>
        </p:spPr>
        <p:txBody>
          <a:bodyPr vert="horz" wrap="square" lIns="91421" tIns="91421" rIns="91421" bIns="91421" anchor="t" anchorCtr="0"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600" b="1" i="0" u="none" strike="noStrike" kern="1200" cap="none" spc="0" baseline="0">
                <a:solidFill>
                  <a:srgbClr val="000000"/>
                </a:solidFill>
                <a:uFillTx/>
                <a:latin typeface="Arial"/>
              </a:rPr>
              <a:t>Title: Stay at home: Stay positive</a:t>
            </a:r>
          </a:p>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600" b="1" i="0" u="none" strike="noStrike" kern="1200" cap="none" spc="0" baseline="0">
              <a:solidFill>
                <a:srgbClr val="000000"/>
              </a:solidFill>
              <a:uFillTx/>
              <a:latin typeface="Arial"/>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600" b="1" i="0" u="none" strike="noStrike" kern="1200" cap="none" spc="0" baseline="0">
                <a:solidFill>
                  <a:srgbClr val="000000"/>
                </a:solidFill>
                <a:uFillTx/>
                <a:latin typeface="Arial"/>
              </a:rPr>
              <a:t>Create the product.</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600" b="1" i="0" u="none" strike="noStrike" kern="1200" cap="none" spc="0" baseline="0">
                <a:solidFill>
                  <a:srgbClr val="000000"/>
                </a:solidFill>
                <a:uFillTx/>
                <a:latin typeface="Arial"/>
              </a:rPr>
              <a:t>Make sure you meet the brief and complete all areas of planning.</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600" b="1" i="0" u="none" strike="noStrike" kern="1200" cap="none" spc="0" baseline="0">
              <a:solidFill>
                <a:srgbClr val="000000"/>
              </a:solidFill>
              <a:uFillTx/>
              <a:latin typeface="Arial"/>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600" b="1" i="0" u="none" strike="noStrike" kern="1200" cap="none" spc="0" baseline="0">
                <a:solidFill>
                  <a:srgbClr val="000000"/>
                </a:solidFill>
                <a:uFillTx/>
                <a:latin typeface="Arial"/>
              </a:rPr>
              <a:t>When you are done:</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600" b="1" i="0" u="none" strike="noStrike" kern="1200" cap="none" spc="0" baseline="0">
              <a:solidFill>
                <a:srgbClr val="000000"/>
              </a:solidFill>
              <a:uFillTx/>
              <a:latin typeface="Arial"/>
            </a:endParaRPr>
          </a:p>
          <a:p>
            <a:pPr marL="285750" marR="0" lvl="0" indent="-285750" algn="l" defTabSz="914400" rtl="0" fontAlgn="auto" hangingPunct="1">
              <a:lnSpc>
                <a:spcPct val="100000"/>
              </a:lnSpc>
              <a:spcBef>
                <a:spcPts val="0"/>
              </a:spcBef>
              <a:spcAft>
                <a:spcPts val="0"/>
              </a:spcAft>
              <a:buSzPct val="100000"/>
              <a:buFont typeface="Arial" pitchFamily="34"/>
              <a:buChar char="•"/>
              <a:tabLst/>
              <a:defRPr sz="1800" b="0" i="0" u="none" strike="noStrike" kern="0" cap="none" spc="0" baseline="0">
                <a:solidFill>
                  <a:srgbClr val="000000"/>
                </a:solidFill>
                <a:uFillTx/>
              </a:defRPr>
            </a:pPr>
            <a:r>
              <a:rPr lang="en-US" sz="1600" b="1" i="0" u="none" strike="noStrike" kern="1200" cap="none" spc="0" baseline="0">
                <a:solidFill>
                  <a:srgbClr val="000000"/>
                </a:solidFill>
                <a:uFillTx/>
                <a:latin typeface="Arial"/>
              </a:rPr>
              <a:t>Place your final product in your named folder, using the following link:</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600" b="1" i="0" u="none" strike="noStrike" kern="1200" cap="none" spc="0" baseline="0">
              <a:solidFill>
                <a:srgbClr val="000000"/>
              </a:solidFill>
              <a:uFillTx/>
              <a:latin typeface="Arial"/>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600" b="1" i="0" u="none" strike="noStrike" kern="0" cap="none" spc="0" baseline="0">
              <a:solidFill>
                <a:srgbClr val="000000"/>
              </a:solidFill>
              <a:uFillTx/>
              <a:latin typeface="Arial"/>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600" b="1" i="0" u="none" strike="noStrike" kern="1200" cap="none" spc="0" baseline="0">
              <a:solidFill>
                <a:srgbClr val="000000"/>
              </a:solidFill>
              <a:uFillTx/>
              <a:latin typeface="Arial"/>
            </a:endParaRPr>
          </a:p>
          <a:p>
            <a:pPr marL="285750" marR="0" lvl="0" indent="-285750" algn="l" defTabSz="914400" rtl="0" fontAlgn="auto" hangingPunct="1">
              <a:lnSpc>
                <a:spcPct val="100000"/>
              </a:lnSpc>
              <a:spcBef>
                <a:spcPts val="0"/>
              </a:spcBef>
              <a:spcAft>
                <a:spcPts val="0"/>
              </a:spcAft>
              <a:buSzPct val="100000"/>
              <a:buFont typeface="Arial" pitchFamily="34"/>
              <a:buChar char="•"/>
              <a:tabLst/>
              <a:defRPr sz="1800" b="0" i="0" u="none" strike="noStrike" kern="0" cap="none" spc="0" baseline="0">
                <a:solidFill>
                  <a:srgbClr val="000000"/>
                </a:solidFill>
                <a:uFillTx/>
              </a:defRPr>
            </a:pPr>
            <a:r>
              <a:rPr lang="en-US" sz="1600" b="1" i="0" u="none" strike="noStrike" kern="1200" cap="none" spc="0" baseline="0">
                <a:solidFill>
                  <a:srgbClr val="000000"/>
                </a:solidFill>
                <a:uFillTx/>
                <a:latin typeface="Arial"/>
              </a:rPr>
              <a:t>Email … to say that the work is in the folder.</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600" b="0" i="0" u="none" strike="noStrike" kern="1200" cap="none" spc="0" baseline="0">
              <a:solidFill>
                <a:srgbClr val="000000"/>
              </a:solidFill>
              <a:uFillTx/>
              <a:latin typeface="Arial"/>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2800" b="0" i="0" u="none" strike="noStrike" kern="1200" cap="none" spc="0" baseline="0">
              <a:solidFill>
                <a:srgbClr val="000000"/>
              </a:solidFill>
              <a:uFillTx/>
              <a:latin typeface="Arial"/>
            </a:endParaRPr>
          </a:p>
        </p:txBody>
      </p:sp>
      <p:sp>
        <p:nvSpPr>
          <p:cNvPr id="5" name="Google Shape;392;g7e372d467b_0_489">
            <a:extLst>
              <a:ext uri="{FF2B5EF4-FFF2-40B4-BE49-F238E27FC236}">
                <a16:creationId xmlns:a16="http://schemas.microsoft.com/office/drawing/2014/main" xmlns="" id="{107BB751-F827-461F-BE27-B0419222F4C6}"/>
              </a:ext>
            </a:extLst>
          </p:cNvPr>
          <p:cNvSpPr txBox="1"/>
          <p:nvPr/>
        </p:nvSpPr>
        <p:spPr>
          <a:xfrm>
            <a:off x="4287521" y="1623581"/>
            <a:ext cx="7321225" cy="4477505"/>
          </a:xfrm>
          <a:prstGeom prst="rect">
            <a:avLst/>
          </a:prstGeom>
          <a:noFill/>
          <a:ln w="9528" cap="flat">
            <a:solidFill>
              <a:srgbClr val="000000"/>
            </a:solidFill>
            <a:prstDash val="solid"/>
            <a:miter/>
          </a:ln>
        </p:spPr>
        <p:txBody>
          <a:bodyPr vert="horz" wrap="square" lIns="91421" tIns="91421" rIns="91421" bIns="91421" anchor="t" anchorCtr="0"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400" b="1" i="0" u="none" strike="noStrike" kern="1200" cap="none" spc="0" baseline="0">
                <a:solidFill>
                  <a:srgbClr val="000000"/>
                </a:solidFill>
                <a:uFillTx/>
                <a:latin typeface="Arial"/>
              </a:rPr>
              <a:t>Title: Stay at home: Stay positive</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400" b="0" i="0" u="none" strike="noStrike" kern="1200" cap="none" spc="0" baseline="0">
              <a:solidFill>
                <a:srgbClr val="000000"/>
              </a:solidFill>
              <a:uFillTx/>
              <a:latin typeface="Arial"/>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400" b="0" i="0" u="none" strike="noStrike" kern="1200" cap="none" spc="0" baseline="0">
                <a:solidFill>
                  <a:srgbClr val="000000"/>
                </a:solidFill>
                <a:uFillTx/>
                <a:latin typeface="Arial"/>
              </a:rPr>
              <a:t>You need to create your own audio/visual video, in the style of current social media bloggers/vloggers. This video will:</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400" b="0" i="0" u="none" strike="noStrike" kern="1200" cap="none" spc="0" baseline="0">
              <a:solidFill>
                <a:srgbClr val="000000"/>
              </a:solidFill>
              <a:uFillTx/>
              <a:latin typeface="Arial"/>
            </a:endParaRPr>
          </a:p>
          <a:p>
            <a:pPr marL="457200" marR="0" lvl="0" indent="-457200" algn="l" defTabSz="914400" rtl="0" fontAlgn="auto" hangingPunct="1">
              <a:lnSpc>
                <a:spcPct val="100000"/>
              </a:lnSpc>
              <a:spcBef>
                <a:spcPts val="0"/>
              </a:spcBef>
              <a:spcAft>
                <a:spcPts val="0"/>
              </a:spcAft>
              <a:buSzPct val="100000"/>
              <a:buAutoNum type="alphaLcParenR"/>
              <a:tabLst/>
              <a:defRPr sz="1800" b="0" i="0" u="none" strike="noStrike" kern="0" cap="none" spc="0" baseline="0">
                <a:solidFill>
                  <a:srgbClr val="000000"/>
                </a:solidFill>
                <a:uFillTx/>
              </a:defRPr>
            </a:pPr>
            <a:r>
              <a:rPr lang="en-US" sz="1400" b="1" i="0" u="none" strike="noStrike" kern="1200" cap="none" spc="0" baseline="0">
                <a:solidFill>
                  <a:srgbClr val="000000"/>
                </a:solidFill>
                <a:uFillTx/>
                <a:latin typeface="Arial"/>
              </a:rPr>
              <a:t>Encourage and motivate people to stay at home</a:t>
            </a:r>
          </a:p>
          <a:p>
            <a:pPr marL="457200" marR="0" lvl="0" indent="-457200" algn="l" defTabSz="914400" rtl="0" fontAlgn="auto" hangingPunct="1">
              <a:lnSpc>
                <a:spcPct val="100000"/>
              </a:lnSpc>
              <a:spcBef>
                <a:spcPts val="0"/>
              </a:spcBef>
              <a:spcAft>
                <a:spcPts val="0"/>
              </a:spcAft>
              <a:buSzPct val="100000"/>
              <a:buAutoNum type="alphaLcParenR"/>
              <a:tabLst/>
              <a:defRPr sz="1800" b="0" i="0" u="none" strike="noStrike" kern="0" cap="none" spc="0" baseline="0">
                <a:solidFill>
                  <a:srgbClr val="000000"/>
                </a:solidFill>
                <a:uFillTx/>
              </a:defRPr>
            </a:pPr>
            <a:r>
              <a:rPr lang="en-US" sz="1400" b="1" i="0" u="none" strike="noStrike" kern="1200" cap="none" spc="0" baseline="0">
                <a:solidFill>
                  <a:srgbClr val="000000"/>
                </a:solidFill>
                <a:uFillTx/>
                <a:latin typeface="Arial"/>
              </a:rPr>
              <a:t>Offer supportive advice on things that can be done at home to encourage a positive mindset</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400" b="0" i="0" u="none" strike="noStrike" kern="1200" cap="none" spc="0" baseline="0">
              <a:solidFill>
                <a:srgbClr val="000000"/>
              </a:solidFill>
              <a:uFillTx/>
              <a:latin typeface="Arial"/>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400" b="0" i="0" u="none" strike="noStrike" kern="1200" cap="none" spc="0" baseline="0">
                <a:solidFill>
                  <a:srgbClr val="000000"/>
                </a:solidFill>
                <a:uFillTx/>
                <a:latin typeface="Arial"/>
              </a:rPr>
              <a:t>This needs to be aimed at mainstreamers aged 11 to 19. Therefore </a:t>
            </a:r>
            <a:r>
              <a:rPr lang="en-US" sz="1400" b="1" i="0" u="none" strike="noStrike" kern="1200" cap="none" spc="0" baseline="0">
                <a:solidFill>
                  <a:srgbClr val="000000"/>
                </a:solidFill>
                <a:uFillTx/>
                <a:latin typeface="Arial"/>
              </a:rPr>
              <a:t>media language </a:t>
            </a:r>
            <a:r>
              <a:rPr lang="en-US" sz="1400" b="0" i="0" u="none" strike="noStrike" kern="1200" cap="none" spc="0" baseline="0">
                <a:solidFill>
                  <a:srgbClr val="000000"/>
                </a:solidFill>
                <a:uFillTx/>
                <a:latin typeface="Arial"/>
              </a:rPr>
              <a:t>choices should cater to the targeted </a:t>
            </a:r>
            <a:r>
              <a:rPr lang="en-US" sz="1400" b="1" i="0" u="none" strike="noStrike" kern="1200" cap="none" spc="0" baseline="0">
                <a:solidFill>
                  <a:srgbClr val="000000"/>
                </a:solidFill>
                <a:uFillTx/>
                <a:latin typeface="Arial"/>
              </a:rPr>
              <a:t>audience</a:t>
            </a:r>
            <a:r>
              <a:rPr lang="en-US" sz="1400" b="0" i="0" u="none" strike="noStrike" kern="1200" cap="none" spc="0" baseline="0">
                <a:solidFill>
                  <a:srgbClr val="000000"/>
                </a:solidFill>
                <a:uFillTx/>
                <a:latin typeface="Arial"/>
              </a:rPr>
              <a:t>.</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400" b="0" i="0" u="none" strike="noStrike" kern="1200" cap="none" spc="0" baseline="0">
                <a:solidFill>
                  <a:srgbClr val="000000"/>
                </a:solidFill>
                <a:uFillTx/>
                <a:latin typeface="Arial"/>
              </a:rPr>
              <a:t>You need to consider that this would be shared by schools to support and motivate students, therefore </a:t>
            </a:r>
            <a:r>
              <a:rPr lang="en-US" sz="1400" b="1" i="0" u="none" strike="noStrike" kern="1200" cap="none" spc="0" baseline="0">
                <a:solidFill>
                  <a:srgbClr val="000000"/>
                </a:solidFill>
                <a:uFillTx/>
                <a:latin typeface="Arial"/>
              </a:rPr>
              <a:t>representation</a:t>
            </a:r>
            <a:r>
              <a:rPr lang="en-US" sz="1400" b="0" i="0" u="none" strike="noStrike" kern="1200" cap="none" spc="0" baseline="0">
                <a:solidFill>
                  <a:srgbClr val="000000"/>
                </a:solidFill>
                <a:uFillTx/>
                <a:latin typeface="Arial"/>
              </a:rPr>
              <a:t> and </a:t>
            </a:r>
            <a:r>
              <a:rPr lang="en-US" sz="1400" b="1" i="0" u="none" strike="noStrike" kern="1200" cap="none" spc="0" baseline="0">
                <a:solidFill>
                  <a:srgbClr val="000000"/>
                </a:solidFill>
                <a:uFillTx/>
                <a:latin typeface="Arial"/>
              </a:rPr>
              <a:t>industry</a:t>
            </a:r>
            <a:r>
              <a:rPr lang="en-US" sz="1400" b="0" i="0" u="none" strike="noStrike" kern="1200" cap="none" spc="0" baseline="0">
                <a:solidFill>
                  <a:srgbClr val="000000"/>
                </a:solidFill>
                <a:uFillTx/>
                <a:latin typeface="Arial"/>
              </a:rPr>
              <a:t> choices should be reflected in this.</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400" b="0" i="0" u="none" strike="noStrike" kern="1200" cap="none" spc="0" baseline="0">
              <a:solidFill>
                <a:srgbClr val="000000"/>
              </a:solidFill>
              <a:uFillTx/>
              <a:latin typeface="Arial"/>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400" b="0" i="0" u="none" strike="noStrike" kern="1200" cap="none" spc="0" baseline="0">
                <a:solidFill>
                  <a:srgbClr val="000000"/>
                </a:solidFill>
                <a:uFillTx/>
                <a:latin typeface="Arial"/>
              </a:rPr>
              <a:t>As part of this project you must: </a:t>
            </a:r>
          </a:p>
          <a:p>
            <a:pPr marL="514350" marR="0" lvl="0" indent="-514350" algn="l" defTabSz="914400" rtl="0" fontAlgn="auto" hangingPunct="1">
              <a:lnSpc>
                <a:spcPct val="100000"/>
              </a:lnSpc>
              <a:spcBef>
                <a:spcPts val="0"/>
              </a:spcBef>
              <a:spcAft>
                <a:spcPts val="0"/>
              </a:spcAft>
              <a:buSzPct val="100000"/>
              <a:buFont typeface="Arial"/>
              <a:buAutoNum type="arabicPeriod"/>
              <a:tabLst/>
              <a:defRPr sz="1800" b="0" i="0" u="none" strike="noStrike" kern="0" cap="none" spc="0" baseline="0">
                <a:solidFill>
                  <a:srgbClr val="000000"/>
                </a:solidFill>
                <a:uFillTx/>
              </a:defRPr>
            </a:pPr>
            <a:r>
              <a:rPr lang="en-US" sz="2400" b="1" i="0" u="sng" strike="noStrike" kern="1200" cap="none" spc="0" baseline="0">
                <a:solidFill>
                  <a:srgbClr val="000000"/>
                </a:solidFill>
                <a:uFillTx/>
                <a:latin typeface="Arial"/>
              </a:rPr>
              <a:t>Research</a:t>
            </a:r>
            <a:r>
              <a:rPr lang="en-US" sz="2400" b="0" i="0" u="none" strike="noStrike" kern="1200" cap="none" spc="0" baseline="0">
                <a:solidFill>
                  <a:srgbClr val="000000"/>
                </a:solidFill>
                <a:uFillTx/>
                <a:latin typeface="Arial"/>
              </a:rPr>
              <a:t> current practice</a:t>
            </a:r>
          </a:p>
          <a:p>
            <a:pPr marL="514350" marR="0" lvl="0" indent="-514350" algn="l" defTabSz="914400" rtl="0" fontAlgn="auto" hangingPunct="1">
              <a:lnSpc>
                <a:spcPct val="100000"/>
              </a:lnSpc>
              <a:spcBef>
                <a:spcPts val="0"/>
              </a:spcBef>
              <a:spcAft>
                <a:spcPts val="0"/>
              </a:spcAft>
              <a:buSzPct val="100000"/>
              <a:buFont typeface="Arial"/>
              <a:buAutoNum type="arabicPeriod"/>
              <a:tabLst/>
              <a:defRPr sz="1800" b="0" i="0" u="none" strike="noStrike" kern="0" cap="none" spc="0" baseline="0">
                <a:solidFill>
                  <a:srgbClr val="000000"/>
                </a:solidFill>
                <a:uFillTx/>
              </a:defRPr>
            </a:pPr>
            <a:r>
              <a:rPr lang="en-US" sz="2400" b="0" i="0" u="none" strike="noStrike" kern="1200" cap="none" spc="0" baseline="0">
                <a:solidFill>
                  <a:srgbClr val="000000"/>
                </a:solidFill>
                <a:uFillTx/>
                <a:latin typeface="Arial"/>
              </a:rPr>
              <a:t>You must </a:t>
            </a:r>
            <a:r>
              <a:rPr lang="en-US" sz="2400" b="1" i="0" u="sng" strike="noStrike" kern="1200" cap="none" spc="0" baseline="0">
                <a:solidFill>
                  <a:srgbClr val="000000"/>
                </a:solidFill>
                <a:uFillTx/>
                <a:latin typeface="Arial"/>
              </a:rPr>
              <a:t>plan</a:t>
            </a:r>
            <a:r>
              <a:rPr lang="en-US" sz="2400" b="0" i="0" u="none" strike="noStrike" kern="1200" cap="none" spc="0" baseline="0">
                <a:solidFill>
                  <a:srgbClr val="000000"/>
                </a:solidFill>
                <a:uFillTx/>
                <a:latin typeface="Arial"/>
              </a:rPr>
              <a:t> your own</a:t>
            </a:r>
          </a:p>
          <a:p>
            <a:pPr marL="514350" marR="0" lvl="0" indent="-514350" algn="l" defTabSz="914400" rtl="0" fontAlgn="auto" hangingPunct="1">
              <a:lnSpc>
                <a:spcPct val="100000"/>
              </a:lnSpc>
              <a:spcBef>
                <a:spcPts val="0"/>
              </a:spcBef>
              <a:spcAft>
                <a:spcPts val="0"/>
              </a:spcAft>
              <a:buSzPct val="100000"/>
              <a:buFont typeface="Arial"/>
              <a:buAutoNum type="arabicPeriod"/>
              <a:tabLst/>
              <a:defRPr sz="1800" b="0" i="0" u="none" strike="noStrike" kern="0" cap="none" spc="0" baseline="0">
                <a:solidFill>
                  <a:srgbClr val="000000"/>
                </a:solidFill>
                <a:uFillTx/>
              </a:defRPr>
            </a:pPr>
            <a:r>
              <a:rPr lang="en-US" sz="2400" b="0" i="0" u="none" strike="noStrike" kern="1200" cap="none" spc="0" baseline="0">
                <a:solidFill>
                  <a:srgbClr val="000000"/>
                </a:solidFill>
                <a:uFillTx/>
                <a:latin typeface="Arial"/>
              </a:rPr>
              <a:t>You must </a:t>
            </a:r>
            <a:r>
              <a:rPr lang="en-US" sz="2400" b="1" i="0" u="sng" strike="noStrike" kern="1200" cap="none" spc="0" baseline="0">
                <a:solidFill>
                  <a:srgbClr val="000000"/>
                </a:solidFill>
                <a:uFillTx/>
                <a:latin typeface="Arial"/>
              </a:rPr>
              <a:t>create</a:t>
            </a:r>
            <a:r>
              <a:rPr lang="en-US" sz="2400" b="0" i="0" u="none" strike="noStrike" kern="1200" cap="none" spc="0" baseline="0">
                <a:solidFill>
                  <a:srgbClr val="000000"/>
                </a:solidFill>
                <a:uFillTx/>
                <a:latin typeface="Arial"/>
              </a:rPr>
              <a:t> a final product</a:t>
            </a:r>
            <a:endParaRPr lang="en-GB" sz="2400" b="0" i="0" u="none" strike="noStrike" kern="1200" cap="none" spc="0" baseline="0">
              <a:solidFill>
                <a:srgbClr val="000000"/>
              </a:solidFill>
              <a:uFillTx/>
              <a:latin typeface="Aria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name="Slide4">
    <p:spTree>
      <p:nvGrpSpPr>
        <p:cNvPr id="1" name=""/>
        <p:cNvGrpSpPr/>
        <p:nvPr/>
      </p:nvGrpSpPr>
      <p:grpSpPr>
        <a:xfrm>
          <a:off x="0" y="0"/>
          <a:ext cx="0" cy="0"/>
          <a:chOff x="0" y="0"/>
          <a:chExt cx="0" cy="0"/>
        </a:xfrm>
      </p:grpSpPr>
      <p:sp>
        <p:nvSpPr>
          <p:cNvPr id="2" name="Google Shape;363;p6">
            <a:extLst>
              <a:ext uri="{FF2B5EF4-FFF2-40B4-BE49-F238E27FC236}">
                <a16:creationId xmlns:a16="http://schemas.microsoft.com/office/drawing/2014/main" xmlns="" id="{1695B6B9-DD80-49A3-99CF-2AB10F2B6FA0}"/>
              </a:ext>
            </a:extLst>
          </p:cNvPr>
          <p:cNvSpPr txBox="1">
            <a:spLocks noGrp="1"/>
          </p:cNvSpPr>
          <p:nvPr>
            <p:ph type="title"/>
          </p:nvPr>
        </p:nvSpPr>
        <p:spPr/>
        <p:txBody>
          <a:bodyPr/>
          <a:lstStyle/>
          <a:p>
            <a:pPr lvl="0"/>
            <a:r>
              <a:rPr lang="en-US" sz="3200">
                <a:latin typeface="Arial"/>
                <a:cs typeface="Arial"/>
              </a:rPr>
              <a:t>Merit Words</a:t>
            </a:r>
          </a:p>
        </p:txBody>
      </p:sp>
      <p:sp>
        <p:nvSpPr>
          <p:cNvPr id="3" name="Google Shape;364;p6">
            <a:extLst>
              <a:ext uri="{FF2B5EF4-FFF2-40B4-BE49-F238E27FC236}">
                <a16:creationId xmlns:a16="http://schemas.microsoft.com/office/drawing/2014/main" xmlns="" id="{A52A920F-356D-4F28-8A46-69D5C4C15184}"/>
              </a:ext>
            </a:extLst>
          </p:cNvPr>
          <p:cNvSpPr txBox="1">
            <a:spLocks noGrp="1"/>
          </p:cNvSpPr>
          <p:nvPr>
            <p:ph type="body" idx="2"/>
          </p:nvPr>
        </p:nvSpPr>
        <p:spPr/>
        <p:txBody>
          <a:bodyPr/>
          <a:lstStyle/>
          <a:p>
            <a:pPr marL="342900" lvl="0" indent="-342900">
              <a:spcBef>
                <a:spcPts val="0"/>
              </a:spcBef>
              <a:buSzPts val="2040"/>
              <a:buFont typeface="Arial" pitchFamily="34"/>
              <a:buChar char="•"/>
            </a:pPr>
            <a:r>
              <a:rPr lang="en-US" sz="2400">
                <a:latin typeface="Arial"/>
                <a:cs typeface="Arial"/>
              </a:rPr>
              <a:t>Media Language</a:t>
            </a:r>
          </a:p>
          <a:p>
            <a:pPr marL="342900" lvl="0" indent="-342900">
              <a:spcBef>
                <a:spcPts val="0"/>
              </a:spcBef>
              <a:buSzPts val="2040"/>
              <a:buFont typeface="Arial" pitchFamily="34"/>
              <a:buChar char="•"/>
            </a:pPr>
            <a:r>
              <a:rPr lang="en-US" sz="2400">
                <a:latin typeface="Arial"/>
                <a:cs typeface="Arial"/>
              </a:rPr>
              <a:t>Representation</a:t>
            </a:r>
          </a:p>
          <a:p>
            <a:pPr marL="342900" lvl="0" indent="-342900">
              <a:spcBef>
                <a:spcPts val="0"/>
              </a:spcBef>
              <a:buSzPts val="2040"/>
              <a:buFont typeface="Arial" pitchFamily="34"/>
              <a:buChar char="•"/>
            </a:pPr>
            <a:r>
              <a:rPr lang="en-US" sz="2400">
                <a:latin typeface="Arial"/>
                <a:cs typeface="Arial"/>
              </a:rPr>
              <a:t>Audience </a:t>
            </a:r>
          </a:p>
          <a:p>
            <a:pPr marL="342900" lvl="0" indent="-342900">
              <a:spcBef>
                <a:spcPts val="0"/>
              </a:spcBef>
              <a:buSzPts val="2040"/>
              <a:buFont typeface="Arial" pitchFamily="34"/>
              <a:buChar char="•"/>
            </a:pPr>
            <a:r>
              <a:rPr lang="en-US" sz="2400">
                <a:latin typeface="Arial"/>
                <a:cs typeface="Arial"/>
              </a:rPr>
              <a:t>Anchorage</a:t>
            </a:r>
          </a:p>
          <a:p>
            <a:pPr marL="342900" lvl="0" indent="-342900">
              <a:spcBef>
                <a:spcPts val="0"/>
              </a:spcBef>
              <a:buSzPts val="2040"/>
              <a:buFont typeface="Arial" pitchFamily="34"/>
              <a:buChar char="•"/>
            </a:pPr>
            <a:endParaRPr lang="en-US" sz="2400">
              <a:latin typeface="Arial"/>
              <a:cs typeface="Arial"/>
            </a:endParaRPr>
          </a:p>
        </p:txBody>
      </p:sp>
      <p:sp>
        <p:nvSpPr>
          <p:cNvPr id="4" name="Google Shape;365;p6">
            <a:extLst>
              <a:ext uri="{FF2B5EF4-FFF2-40B4-BE49-F238E27FC236}">
                <a16:creationId xmlns:a16="http://schemas.microsoft.com/office/drawing/2014/main" xmlns="" id="{EAE4958D-6BF1-4CB9-B489-4F35AF2E82EC}"/>
              </a:ext>
            </a:extLst>
          </p:cNvPr>
          <p:cNvSpPr txBox="1">
            <a:spLocks noGrp="1"/>
          </p:cNvSpPr>
          <p:nvPr>
            <p:ph idx="1"/>
          </p:nvPr>
        </p:nvSpPr>
        <p:spPr/>
        <p:txBody>
          <a:bodyPr/>
          <a:lstStyle/>
          <a:p>
            <a:pPr marL="0" lvl="0" indent="0" algn="ctr">
              <a:spcBef>
                <a:spcPts val="540"/>
              </a:spcBef>
              <a:buNone/>
            </a:pPr>
            <a:endParaRPr lang="en-US">
              <a:latin typeface="Arial"/>
              <a:cs typeface="Arial"/>
            </a:endParaRPr>
          </a:p>
          <a:p>
            <a:pPr marL="0" lvl="0" indent="0" algn="ctr">
              <a:spcBef>
                <a:spcPts val="540"/>
              </a:spcBef>
              <a:buNone/>
            </a:pPr>
            <a:r>
              <a:rPr lang="en-US" b="1" u="sng">
                <a:latin typeface="Arial"/>
                <a:cs typeface="Arial"/>
              </a:rPr>
              <a:t>Coursework preperation</a:t>
            </a:r>
          </a:p>
          <a:p>
            <a:pPr marL="0" lvl="0" indent="0" algn="ctr">
              <a:spcBef>
                <a:spcPts val="540"/>
              </a:spcBef>
              <a:buNone/>
            </a:pPr>
            <a:endParaRPr lang="en-US" b="1" u="sng">
              <a:latin typeface="Arial"/>
              <a:cs typeface="Arial"/>
            </a:endParaRPr>
          </a:p>
          <a:p>
            <a:pPr marL="0" lvl="0" indent="0">
              <a:spcBef>
                <a:spcPts val="540"/>
              </a:spcBef>
              <a:buNone/>
            </a:pPr>
            <a:r>
              <a:rPr lang="en-US" b="1">
                <a:latin typeface="Arial"/>
                <a:cs typeface="Arial"/>
              </a:rPr>
              <a:t>Learning Objectives:</a:t>
            </a:r>
            <a:endParaRPr lang="en-US"/>
          </a:p>
          <a:p>
            <a:pPr lvl="0" indent="-457200">
              <a:spcBef>
                <a:spcPts val="540"/>
              </a:spcBef>
              <a:buSzPts val="2295"/>
            </a:pPr>
            <a:r>
              <a:rPr lang="en-US">
                <a:latin typeface="Arial"/>
                <a:cs typeface="Arial"/>
              </a:rPr>
              <a:t>To research a set product</a:t>
            </a:r>
          </a:p>
          <a:p>
            <a:pPr lvl="0" indent="-457200">
              <a:spcBef>
                <a:spcPts val="540"/>
              </a:spcBef>
              <a:buSzPts val="2295"/>
            </a:pPr>
            <a:r>
              <a:rPr lang="en-US">
                <a:latin typeface="Arial"/>
                <a:cs typeface="Arial"/>
              </a:rPr>
              <a:t>To apply understanding to own product</a:t>
            </a:r>
            <a:endParaRPr lang="en-US"/>
          </a:p>
        </p:txBody>
      </p:sp>
      <p:sp>
        <p:nvSpPr>
          <p:cNvPr id="5" name="Google Shape;366;p6">
            <a:extLst>
              <a:ext uri="{FF2B5EF4-FFF2-40B4-BE49-F238E27FC236}">
                <a16:creationId xmlns:a16="http://schemas.microsoft.com/office/drawing/2014/main" xmlns="" id="{357561E2-0F99-490E-8AF2-548E13E1C5FA}"/>
              </a:ext>
            </a:extLst>
          </p:cNvPr>
          <p:cNvSpPr txBox="1"/>
          <p:nvPr/>
        </p:nvSpPr>
        <p:spPr>
          <a:xfrm>
            <a:off x="5552995" y="6357256"/>
            <a:ext cx="1120816" cy="369335"/>
          </a:xfrm>
          <a:prstGeom prst="rect">
            <a:avLst/>
          </a:prstGeom>
          <a:noFill/>
          <a:ln cap="flat">
            <a:noFill/>
          </a:ln>
        </p:spPr>
        <p:txBody>
          <a:bodyPr vert="horz" wrap="square" lIns="91421" tIns="45701" rIns="91421" bIns="45701"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800" b="0" i="0" u="none" strike="noStrike" kern="0" cap="none" spc="0" baseline="0" dirty="0">
                <a:solidFill>
                  <a:srgbClr val="FFFFFF"/>
                </a:solidFill>
                <a:uFillTx/>
                <a:latin typeface="Arial"/>
                <a:ea typeface="Arial"/>
                <a:cs typeface="Arial"/>
              </a:rPr>
              <a:t>Lesson </a:t>
            </a:r>
            <a:r>
              <a:rPr lang="en-US" sz="1800" b="0" i="0" u="none" strike="noStrike" kern="0" cap="none" spc="0" baseline="0" dirty="0" smtClean="0">
                <a:solidFill>
                  <a:srgbClr val="FFFFFF"/>
                </a:solidFill>
                <a:uFillTx/>
                <a:latin typeface="Arial"/>
                <a:ea typeface="Arial"/>
                <a:cs typeface="Arial"/>
              </a:rPr>
              <a:t>2</a:t>
            </a:r>
            <a:endParaRPr lang="en-US" sz="1800" b="0" i="0" u="none" strike="noStrike" kern="0" cap="none" spc="0" baseline="0" dirty="0">
              <a:solidFill>
                <a:srgbClr val="FFFFFF"/>
              </a:solidFill>
              <a:uFillTx/>
              <a:latin typeface="Arial"/>
              <a:ea typeface="Arial"/>
              <a:cs typeface="Aria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name="Slide5">
    <p:spTree>
      <p:nvGrpSpPr>
        <p:cNvPr id="1" name=""/>
        <p:cNvGrpSpPr/>
        <p:nvPr/>
      </p:nvGrpSpPr>
      <p:grpSpPr>
        <a:xfrm>
          <a:off x="0" y="0"/>
          <a:ext cx="0" cy="0"/>
          <a:chOff x="0" y="0"/>
          <a:chExt cx="0" cy="0"/>
        </a:xfrm>
      </p:grpSpPr>
      <p:sp>
        <p:nvSpPr>
          <p:cNvPr id="2" name="Google Shape;384;g7e372d467b_0_489">
            <a:extLst>
              <a:ext uri="{FF2B5EF4-FFF2-40B4-BE49-F238E27FC236}">
                <a16:creationId xmlns:a16="http://schemas.microsoft.com/office/drawing/2014/main" xmlns="" id="{4193EBD1-21BE-488A-B993-EDA2D0279974}"/>
              </a:ext>
            </a:extLst>
          </p:cNvPr>
          <p:cNvSpPr txBox="1">
            <a:spLocks noGrp="1"/>
          </p:cNvSpPr>
          <p:nvPr>
            <p:ph type="title"/>
          </p:nvPr>
        </p:nvSpPr>
        <p:spPr/>
        <p:txBody>
          <a:bodyPr/>
          <a:lstStyle/>
          <a:p>
            <a:pPr lvl="0"/>
            <a:r>
              <a:rPr lang="en-US">
                <a:solidFill>
                  <a:srgbClr val="000000"/>
                </a:solidFill>
              </a:rPr>
              <a:t>The brief – This is what you need to do over the time set.</a:t>
            </a:r>
          </a:p>
        </p:txBody>
      </p:sp>
      <p:sp>
        <p:nvSpPr>
          <p:cNvPr id="3" name="Google Shape;385;g7e372d467b_0_489">
            <a:extLst>
              <a:ext uri="{FF2B5EF4-FFF2-40B4-BE49-F238E27FC236}">
                <a16:creationId xmlns:a16="http://schemas.microsoft.com/office/drawing/2014/main" xmlns="" id="{490A5B38-82E2-4A59-83CE-D5BFD7E40306}"/>
              </a:ext>
            </a:extLst>
          </p:cNvPr>
          <p:cNvSpPr txBox="1"/>
          <p:nvPr/>
        </p:nvSpPr>
        <p:spPr>
          <a:xfrm>
            <a:off x="4629323" y="6352318"/>
            <a:ext cx="2925001" cy="369298"/>
          </a:xfrm>
          <a:prstGeom prst="rect">
            <a:avLst/>
          </a:prstGeom>
          <a:noFill/>
          <a:ln cap="flat">
            <a:noFill/>
          </a:ln>
        </p:spPr>
        <p:txBody>
          <a:bodyPr vert="horz" wrap="square" lIns="91421" tIns="45701" rIns="91421" bIns="45701"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800" b="0" i="0" u="none" strike="noStrike" kern="0" cap="none" spc="0" baseline="0" dirty="0">
                <a:solidFill>
                  <a:srgbClr val="FFFFFF"/>
                </a:solidFill>
                <a:uFillTx/>
                <a:latin typeface="Arial"/>
                <a:ea typeface="Arial"/>
                <a:cs typeface="Arial"/>
              </a:rPr>
              <a:t>Lesson </a:t>
            </a:r>
            <a:r>
              <a:rPr lang="en-US" sz="1800" b="0" i="0" u="none" strike="noStrike" kern="0" cap="none" spc="0" baseline="0" dirty="0" smtClean="0">
                <a:solidFill>
                  <a:srgbClr val="FFFFFF"/>
                </a:solidFill>
                <a:uFillTx/>
                <a:latin typeface="Arial"/>
                <a:ea typeface="Arial"/>
                <a:cs typeface="Arial"/>
              </a:rPr>
              <a:t>2: </a:t>
            </a:r>
            <a:r>
              <a:rPr lang="en-US" sz="1800" b="0" i="0" u="none" strike="noStrike" kern="0" cap="none" spc="0" baseline="0" dirty="0">
                <a:solidFill>
                  <a:srgbClr val="FFFFFF"/>
                </a:solidFill>
                <a:uFillTx/>
                <a:latin typeface="Arial"/>
                <a:ea typeface="Arial"/>
                <a:cs typeface="Arial"/>
              </a:rPr>
              <a:t>Teacher Input</a:t>
            </a:r>
          </a:p>
        </p:txBody>
      </p:sp>
      <p:sp>
        <p:nvSpPr>
          <p:cNvPr id="4" name="Google Shape;392;g7e372d467b_0_489">
            <a:extLst>
              <a:ext uri="{FF2B5EF4-FFF2-40B4-BE49-F238E27FC236}">
                <a16:creationId xmlns:a16="http://schemas.microsoft.com/office/drawing/2014/main" xmlns="" id="{295608D9-6EB9-4E23-BA03-014919C0B841}"/>
              </a:ext>
            </a:extLst>
          </p:cNvPr>
          <p:cNvSpPr txBox="1"/>
          <p:nvPr/>
        </p:nvSpPr>
        <p:spPr>
          <a:xfrm>
            <a:off x="402162" y="1455935"/>
            <a:ext cx="11379296" cy="1640433"/>
          </a:xfrm>
          <a:prstGeom prst="rect">
            <a:avLst/>
          </a:prstGeom>
          <a:noFill/>
          <a:ln cap="flat">
            <a:noFill/>
          </a:ln>
        </p:spPr>
        <p:txBody>
          <a:bodyPr vert="horz" wrap="square" lIns="91421" tIns="91421" rIns="91421" bIns="91421" anchor="t" anchorCtr="0"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600" b="1" i="0" u="none" strike="noStrike" kern="1200" cap="none" spc="0" baseline="0" dirty="0">
                <a:solidFill>
                  <a:srgbClr val="000000"/>
                </a:solidFill>
                <a:uFillTx/>
                <a:latin typeface="Arial"/>
              </a:rPr>
              <a:t>Title: Stay at home: Stay positive</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600" b="0" i="0" u="none" strike="noStrike" kern="1200" cap="none" spc="0" baseline="0" dirty="0">
              <a:solidFill>
                <a:srgbClr val="000000"/>
              </a:solidFill>
              <a:uFillTx/>
              <a:latin typeface="Arial"/>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600" b="0" i="0" u="none" strike="noStrike" kern="1200" cap="none" spc="0" baseline="0" dirty="0">
                <a:solidFill>
                  <a:srgbClr val="000000"/>
                </a:solidFill>
                <a:uFillTx/>
                <a:latin typeface="Arial"/>
              </a:rPr>
              <a:t>You need to create your own audio/visual video, in the style of current social media bloggers/vloggers. This video will:</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600" b="0" i="0" u="none" strike="noStrike" kern="1200" cap="none" spc="0" baseline="0" dirty="0">
              <a:solidFill>
                <a:srgbClr val="000000"/>
              </a:solidFill>
              <a:uFillTx/>
              <a:latin typeface="Arial"/>
            </a:endParaRPr>
          </a:p>
          <a:p>
            <a:pPr marL="457200" marR="0" lvl="0" indent="-457200" algn="l" defTabSz="914400" rtl="0" fontAlgn="auto" hangingPunct="1">
              <a:lnSpc>
                <a:spcPct val="100000"/>
              </a:lnSpc>
              <a:spcBef>
                <a:spcPts val="0"/>
              </a:spcBef>
              <a:spcAft>
                <a:spcPts val="0"/>
              </a:spcAft>
              <a:buSzPct val="100000"/>
              <a:buAutoNum type="alphaLcParenR"/>
              <a:tabLst/>
              <a:defRPr sz="1800" b="0" i="0" u="none" strike="noStrike" kern="0" cap="none" spc="0" baseline="0">
                <a:solidFill>
                  <a:srgbClr val="000000"/>
                </a:solidFill>
                <a:uFillTx/>
              </a:defRPr>
            </a:pPr>
            <a:r>
              <a:rPr lang="en-US" sz="1600" b="1" i="0" u="none" strike="noStrike" kern="1200" cap="none" spc="0" baseline="0" dirty="0">
                <a:solidFill>
                  <a:srgbClr val="000000"/>
                </a:solidFill>
                <a:uFillTx/>
                <a:latin typeface="Arial"/>
              </a:rPr>
              <a:t>Encourage and motivate people to stay at home</a:t>
            </a:r>
          </a:p>
          <a:p>
            <a:pPr marL="457200" marR="0" lvl="0" indent="-457200" algn="l" defTabSz="914400" rtl="0" fontAlgn="auto" hangingPunct="1">
              <a:lnSpc>
                <a:spcPct val="100000"/>
              </a:lnSpc>
              <a:spcBef>
                <a:spcPts val="0"/>
              </a:spcBef>
              <a:spcAft>
                <a:spcPts val="0"/>
              </a:spcAft>
              <a:buSzPct val="100000"/>
              <a:buAutoNum type="alphaLcParenR"/>
              <a:tabLst/>
              <a:defRPr sz="1800" b="0" i="0" u="none" strike="noStrike" kern="0" cap="none" spc="0" baseline="0">
                <a:solidFill>
                  <a:srgbClr val="000000"/>
                </a:solidFill>
                <a:uFillTx/>
              </a:defRPr>
            </a:pPr>
            <a:r>
              <a:rPr lang="en-US" sz="1600" b="1" i="0" u="none" strike="noStrike" kern="1200" cap="none" spc="0" baseline="0" dirty="0">
                <a:solidFill>
                  <a:srgbClr val="000000"/>
                </a:solidFill>
                <a:uFillTx/>
                <a:latin typeface="Arial"/>
              </a:rPr>
              <a:t>Offer supportive advice on things that can be done at home to encourage a positive mindset</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600" b="0" i="0" u="none" strike="noStrike" kern="1200" cap="none" spc="0" baseline="0" dirty="0">
              <a:solidFill>
                <a:srgbClr val="000000"/>
              </a:solidFill>
              <a:uFillTx/>
              <a:latin typeface="Arial"/>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600" b="0" i="0" u="none" strike="noStrike" kern="1200" cap="none" spc="0" baseline="0" dirty="0">
                <a:solidFill>
                  <a:srgbClr val="000000"/>
                </a:solidFill>
                <a:uFillTx/>
                <a:latin typeface="Arial"/>
              </a:rPr>
              <a:t>This needs to be aimed at mainstreamers aged 11 to 19. Therefore </a:t>
            </a:r>
            <a:r>
              <a:rPr lang="en-US" sz="1600" b="1" i="0" u="none" strike="noStrike" kern="1200" cap="none" spc="0" baseline="0" dirty="0">
                <a:solidFill>
                  <a:srgbClr val="000000"/>
                </a:solidFill>
                <a:uFillTx/>
                <a:latin typeface="Arial"/>
              </a:rPr>
              <a:t>media language </a:t>
            </a:r>
            <a:r>
              <a:rPr lang="en-US" sz="1600" b="0" i="0" u="none" strike="noStrike" kern="1200" cap="none" spc="0" baseline="0" dirty="0">
                <a:solidFill>
                  <a:srgbClr val="000000"/>
                </a:solidFill>
                <a:uFillTx/>
                <a:latin typeface="Arial"/>
              </a:rPr>
              <a:t>choices should cater to the targeted </a:t>
            </a:r>
            <a:r>
              <a:rPr lang="en-US" sz="1600" b="1" i="0" u="none" strike="noStrike" kern="1200" cap="none" spc="0" baseline="0" dirty="0">
                <a:solidFill>
                  <a:srgbClr val="000000"/>
                </a:solidFill>
                <a:uFillTx/>
                <a:latin typeface="Arial"/>
              </a:rPr>
              <a:t>audience</a:t>
            </a:r>
            <a:r>
              <a:rPr lang="en-US" sz="1600" b="0" i="0" u="none" strike="noStrike" kern="1200" cap="none" spc="0" baseline="0" dirty="0">
                <a:solidFill>
                  <a:srgbClr val="000000"/>
                </a:solidFill>
                <a:uFillTx/>
                <a:latin typeface="Arial"/>
              </a:rPr>
              <a:t>.</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600" b="0" i="0" u="none" strike="noStrike" kern="1200" cap="none" spc="0" baseline="0" dirty="0">
                <a:solidFill>
                  <a:srgbClr val="000000"/>
                </a:solidFill>
                <a:uFillTx/>
                <a:latin typeface="Arial"/>
              </a:rPr>
              <a:t>You need to consider that this would be shared by schools to support and motivate students, therefore </a:t>
            </a:r>
            <a:r>
              <a:rPr lang="en-US" sz="1600" b="1" i="0" u="none" strike="noStrike" kern="1200" cap="none" spc="0" baseline="0" dirty="0">
                <a:solidFill>
                  <a:srgbClr val="000000"/>
                </a:solidFill>
                <a:uFillTx/>
                <a:latin typeface="Arial"/>
              </a:rPr>
              <a:t>representation</a:t>
            </a:r>
            <a:r>
              <a:rPr lang="en-US" sz="1600" b="0" i="0" u="none" strike="noStrike" kern="1200" cap="none" spc="0" baseline="0" dirty="0">
                <a:solidFill>
                  <a:srgbClr val="000000"/>
                </a:solidFill>
                <a:uFillTx/>
                <a:latin typeface="Arial"/>
              </a:rPr>
              <a:t> and </a:t>
            </a:r>
            <a:r>
              <a:rPr lang="en-US" sz="1600" b="1" i="0" u="none" strike="noStrike" kern="1200" cap="none" spc="0" baseline="0" dirty="0">
                <a:solidFill>
                  <a:srgbClr val="000000"/>
                </a:solidFill>
                <a:uFillTx/>
                <a:latin typeface="Arial"/>
              </a:rPr>
              <a:t>industry</a:t>
            </a:r>
            <a:r>
              <a:rPr lang="en-US" sz="1600" b="0" i="0" u="none" strike="noStrike" kern="1200" cap="none" spc="0" baseline="0" dirty="0">
                <a:solidFill>
                  <a:srgbClr val="000000"/>
                </a:solidFill>
                <a:uFillTx/>
                <a:latin typeface="Arial"/>
              </a:rPr>
              <a:t> choices should be reflected in this.</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600" b="0" i="0" u="none" strike="noStrike" kern="1200" cap="none" spc="0" baseline="0" dirty="0">
              <a:solidFill>
                <a:srgbClr val="000000"/>
              </a:solidFill>
              <a:uFillTx/>
              <a:latin typeface="Arial"/>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600" b="0" i="0" u="none" strike="noStrike" kern="1200" cap="none" spc="0" baseline="0" dirty="0">
                <a:solidFill>
                  <a:srgbClr val="000000"/>
                </a:solidFill>
                <a:uFillTx/>
                <a:latin typeface="Arial"/>
              </a:rPr>
              <a:t>As part of this project you must: </a:t>
            </a:r>
          </a:p>
          <a:p>
            <a:pPr marL="514350" marR="0" lvl="0" indent="-514350" algn="l" defTabSz="914400" rtl="0" fontAlgn="auto" hangingPunct="1">
              <a:lnSpc>
                <a:spcPct val="100000"/>
              </a:lnSpc>
              <a:spcBef>
                <a:spcPts val="0"/>
              </a:spcBef>
              <a:spcAft>
                <a:spcPts val="0"/>
              </a:spcAft>
              <a:buSzPct val="100000"/>
              <a:buFont typeface="Arial"/>
              <a:buAutoNum type="arabicPeriod"/>
              <a:tabLst/>
              <a:defRPr sz="1800" b="0" i="0" u="none" strike="noStrike" kern="0" cap="none" spc="0" baseline="0">
                <a:solidFill>
                  <a:srgbClr val="000000"/>
                </a:solidFill>
                <a:uFillTx/>
              </a:defRPr>
            </a:pPr>
            <a:r>
              <a:rPr lang="en-US" sz="2800" b="1" i="0" u="sng" strike="noStrike" kern="1200" cap="none" spc="0" baseline="0" dirty="0">
                <a:solidFill>
                  <a:srgbClr val="000000"/>
                </a:solidFill>
                <a:uFillTx/>
                <a:latin typeface="Arial"/>
              </a:rPr>
              <a:t>Research</a:t>
            </a:r>
            <a:r>
              <a:rPr lang="en-US" sz="2800" b="0" i="0" u="none" strike="noStrike" kern="1200" cap="none" spc="0" baseline="0" dirty="0">
                <a:solidFill>
                  <a:srgbClr val="000000"/>
                </a:solidFill>
                <a:uFillTx/>
                <a:latin typeface="Arial"/>
              </a:rPr>
              <a:t> current practice</a:t>
            </a:r>
          </a:p>
          <a:p>
            <a:pPr marL="514350" marR="0" lvl="0" indent="-514350" algn="l" defTabSz="914400" rtl="0" fontAlgn="auto" hangingPunct="1">
              <a:lnSpc>
                <a:spcPct val="100000"/>
              </a:lnSpc>
              <a:spcBef>
                <a:spcPts val="0"/>
              </a:spcBef>
              <a:spcAft>
                <a:spcPts val="0"/>
              </a:spcAft>
              <a:buSzPct val="100000"/>
              <a:buFont typeface="Arial"/>
              <a:buAutoNum type="arabicPeriod"/>
              <a:tabLst/>
              <a:defRPr sz="1800" b="0" i="0" u="none" strike="noStrike" kern="0" cap="none" spc="0" baseline="0">
                <a:solidFill>
                  <a:srgbClr val="000000"/>
                </a:solidFill>
                <a:uFillTx/>
              </a:defRPr>
            </a:pPr>
            <a:r>
              <a:rPr lang="en-US" sz="2800" b="0" i="0" u="none" strike="noStrike" kern="1200" cap="none" spc="0" baseline="0" dirty="0">
                <a:solidFill>
                  <a:srgbClr val="000000"/>
                </a:solidFill>
                <a:uFillTx/>
                <a:latin typeface="Arial"/>
              </a:rPr>
              <a:t>You must </a:t>
            </a:r>
            <a:r>
              <a:rPr lang="en-US" sz="2800" b="1" i="0" u="sng" strike="noStrike" kern="1200" cap="none" spc="0" baseline="0" dirty="0">
                <a:solidFill>
                  <a:srgbClr val="000000"/>
                </a:solidFill>
                <a:uFillTx/>
                <a:latin typeface="Arial"/>
              </a:rPr>
              <a:t>plan</a:t>
            </a:r>
            <a:r>
              <a:rPr lang="en-US" sz="2800" b="0" i="0" u="none" strike="noStrike" kern="1200" cap="none" spc="0" baseline="0" dirty="0">
                <a:solidFill>
                  <a:srgbClr val="000000"/>
                </a:solidFill>
                <a:uFillTx/>
                <a:latin typeface="Arial"/>
              </a:rPr>
              <a:t> your own</a:t>
            </a:r>
          </a:p>
          <a:p>
            <a:pPr marL="514350" marR="0" lvl="0" indent="-514350" algn="l" defTabSz="914400" rtl="0" fontAlgn="auto" hangingPunct="1">
              <a:lnSpc>
                <a:spcPct val="100000"/>
              </a:lnSpc>
              <a:spcBef>
                <a:spcPts val="0"/>
              </a:spcBef>
              <a:spcAft>
                <a:spcPts val="0"/>
              </a:spcAft>
              <a:buSzPct val="100000"/>
              <a:buFont typeface="Arial"/>
              <a:buAutoNum type="arabicPeriod"/>
              <a:tabLst/>
              <a:defRPr sz="1800" b="0" i="0" u="none" strike="noStrike" kern="0" cap="none" spc="0" baseline="0">
                <a:solidFill>
                  <a:srgbClr val="000000"/>
                </a:solidFill>
                <a:uFillTx/>
              </a:defRPr>
            </a:pPr>
            <a:r>
              <a:rPr lang="en-US" sz="2800" b="0" i="0" u="none" strike="noStrike" kern="1200" cap="none" spc="0" baseline="0" dirty="0">
                <a:solidFill>
                  <a:srgbClr val="000000"/>
                </a:solidFill>
                <a:uFillTx/>
                <a:latin typeface="Arial"/>
              </a:rPr>
              <a:t>You must </a:t>
            </a:r>
            <a:r>
              <a:rPr lang="en-US" sz="2800" b="1" i="0" u="sng" strike="noStrike" kern="1200" cap="none" spc="0" baseline="0" dirty="0">
                <a:solidFill>
                  <a:srgbClr val="000000"/>
                </a:solidFill>
                <a:uFillTx/>
                <a:latin typeface="Arial"/>
              </a:rPr>
              <a:t>create</a:t>
            </a:r>
            <a:r>
              <a:rPr lang="en-US" sz="2800" b="0" i="0" u="none" strike="noStrike" kern="1200" cap="none" spc="0" baseline="0" dirty="0">
                <a:solidFill>
                  <a:srgbClr val="000000"/>
                </a:solidFill>
                <a:uFillTx/>
                <a:latin typeface="Arial"/>
              </a:rPr>
              <a:t> a final product</a:t>
            </a:r>
            <a:endParaRPr lang="en-GB" sz="2800" b="0" i="0" u="none" strike="noStrike" kern="1200" cap="none" spc="0" baseline="0" dirty="0">
              <a:solidFill>
                <a:srgbClr val="000000"/>
              </a:solidFill>
              <a:uFillTx/>
              <a:latin typeface="Arial"/>
            </a:endParaRPr>
          </a:p>
        </p:txBody>
      </p:sp>
      <p:sp>
        <p:nvSpPr>
          <p:cNvPr id="5" name="Rectangle 1">
            <a:extLst>
              <a:ext uri="{FF2B5EF4-FFF2-40B4-BE49-F238E27FC236}">
                <a16:creationId xmlns:a16="http://schemas.microsoft.com/office/drawing/2014/main" xmlns="" id="{B5D90B52-8F46-49D6-BAE6-D06EB2349FEB}"/>
              </a:ext>
            </a:extLst>
          </p:cNvPr>
          <p:cNvSpPr/>
          <p:nvPr/>
        </p:nvSpPr>
        <p:spPr>
          <a:xfrm>
            <a:off x="7075499" y="4243245"/>
            <a:ext cx="4261277" cy="1953368"/>
          </a:xfrm>
          <a:prstGeom prst="rect">
            <a:avLst/>
          </a:prstGeom>
          <a:solidFill>
            <a:srgbClr val="FF0000"/>
          </a:solidFill>
          <a:ln w="25402" cap="flat">
            <a:solidFill>
              <a:srgbClr val="BC0000"/>
            </a:solidFill>
            <a:prstDash val="solid"/>
            <a:miter/>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600" b="0" i="0" u="none" strike="noStrike" kern="1200" cap="none" spc="0" baseline="0">
                <a:solidFill>
                  <a:srgbClr val="FFFFFF"/>
                </a:solidFill>
                <a:uFillTx/>
                <a:latin typeface="Arial"/>
              </a:rPr>
              <a:t>You must only film those who give consent – in accordance with GDPR</a:t>
            </a:r>
          </a:p>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600" b="0" i="0" u="none" strike="noStrike" kern="1200" cap="none" spc="0" baseline="0">
              <a:solidFill>
                <a:srgbClr val="FFFFFF"/>
              </a:solidFill>
              <a:uFillTx/>
              <a:latin typeface="Arial"/>
            </a:endParaRPr>
          </a:p>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600" b="0" i="0" u="none" strike="noStrike" kern="1200" cap="none" spc="0" baseline="0">
                <a:solidFill>
                  <a:srgbClr val="FFFFFF"/>
                </a:solidFill>
                <a:uFillTx/>
                <a:latin typeface="Arial"/>
              </a:rPr>
              <a:t>ALL MATERIAL MUST BE YOUR OWN</a:t>
            </a:r>
          </a:p>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600" b="0" i="0" u="none" strike="noStrike" kern="1200" cap="none" spc="0" baseline="0">
                <a:solidFill>
                  <a:srgbClr val="FFFFFF"/>
                </a:solidFill>
                <a:uFillTx/>
                <a:latin typeface="Arial"/>
              </a:rPr>
              <a:t>You can not copy and past anything </a:t>
            </a:r>
            <a:r>
              <a:rPr lang="en-US" sz="1600" b="1" i="0" u="none" strike="noStrike" kern="1200" cap="none" spc="0" baseline="0">
                <a:solidFill>
                  <a:srgbClr val="FFFFFF"/>
                </a:solidFill>
                <a:uFillTx/>
                <a:latin typeface="Arial"/>
              </a:rPr>
              <a:t>ON THE FINAL PRODUCT.</a:t>
            </a:r>
            <a:endParaRPr lang="en-US" sz="1600" b="0" i="0" u="none" strike="noStrike" kern="1200" cap="none" spc="0" baseline="0">
              <a:solidFill>
                <a:srgbClr val="FFFFFF"/>
              </a:solidFill>
              <a:uFillTx/>
              <a:latin typeface="Arial"/>
            </a:endParaRPr>
          </a:p>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600" b="0" i="0" u="none" strike="noStrike" kern="1200" cap="none" spc="0" baseline="0">
                <a:solidFill>
                  <a:srgbClr val="FFFFFF"/>
                </a:solidFill>
                <a:uFillTx/>
                <a:latin typeface="Arial"/>
              </a:rPr>
              <a:t>- This does not include task 1 - Research</a:t>
            </a:r>
            <a:endParaRPr lang="en-GB" sz="1600" b="0" i="0" u="none" strike="noStrike" kern="1200" cap="none" spc="0" baseline="0">
              <a:solidFill>
                <a:srgbClr val="FFFFFF"/>
              </a:solidFill>
              <a:uFillTx/>
              <a:latin typeface="Aria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name="Slide14">
    <p:spTree>
      <p:nvGrpSpPr>
        <p:cNvPr id="1" name=""/>
        <p:cNvGrpSpPr/>
        <p:nvPr/>
      </p:nvGrpSpPr>
      <p:grpSpPr>
        <a:xfrm>
          <a:off x="0" y="0"/>
          <a:ext cx="0" cy="0"/>
          <a:chOff x="0" y="0"/>
          <a:chExt cx="0" cy="0"/>
        </a:xfrm>
      </p:grpSpPr>
      <p:sp>
        <p:nvSpPr>
          <p:cNvPr id="2" name="Google Shape;384;g7e372d467b_0_489">
            <a:extLst>
              <a:ext uri="{FF2B5EF4-FFF2-40B4-BE49-F238E27FC236}">
                <a16:creationId xmlns:a16="http://schemas.microsoft.com/office/drawing/2014/main" xmlns="" id="{2C0989A0-C05B-4CC9-BA37-D00B9CA6E364}"/>
              </a:ext>
            </a:extLst>
          </p:cNvPr>
          <p:cNvSpPr txBox="1">
            <a:spLocks noGrp="1"/>
          </p:cNvSpPr>
          <p:nvPr>
            <p:ph type="title"/>
          </p:nvPr>
        </p:nvSpPr>
        <p:spPr/>
        <p:txBody>
          <a:bodyPr/>
          <a:lstStyle/>
          <a:p>
            <a:pPr lvl="0"/>
            <a:r>
              <a:rPr lang="en-US">
                <a:solidFill>
                  <a:srgbClr val="000000"/>
                </a:solidFill>
              </a:rPr>
              <a:t>How will this be assessed?</a:t>
            </a:r>
          </a:p>
        </p:txBody>
      </p:sp>
      <p:sp>
        <p:nvSpPr>
          <p:cNvPr id="3" name="Google Shape;385;g7e372d467b_0_489">
            <a:extLst>
              <a:ext uri="{FF2B5EF4-FFF2-40B4-BE49-F238E27FC236}">
                <a16:creationId xmlns:a16="http://schemas.microsoft.com/office/drawing/2014/main" xmlns="" id="{454BE030-B6A9-427D-960B-129387958F68}"/>
              </a:ext>
            </a:extLst>
          </p:cNvPr>
          <p:cNvSpPr txBox="1"/>
          <p:nvPr/>
        </p:nvSpPr>
        <p:spPr>
          <a:xfrm>
            <a:off x="4629323" y="6352318"/>
            <a:ext cx="2925001" cy="369298"/>
          </a:xfrm>
          <a:prstGeom prst="rect">
            <a:avLst/>
          </a:prstGeom>
          <a:noFill/>
          <a:ln cap="flat">
            <a:noFill/>
          </a:ln>
        </p:spPr>
        <p:txBody>
          <a:bodyPr vert="horz" wrap="square" lIns="91421" tIns="45701" rIns="91421" bIns="45701"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800" b="0" i="0" u="none" strike="noStrike" kern="0" cap="none" spc="0" baseline="0">
                <a:solidFill>
                  <a:srgbClr val="FFFFFF"/>
                </a:solidFill>
                <a:uFillTx/>
                <a:latin typeface="Arial"/>
                <a:ea typeface="Arial"/>
                <a:cs typeface="Arial"/>
              </a:rPr>
              <a:t>Lesson 1: Teacher Input</a:t>
            </a:r>
          </a:p>
        </p:txBody>
      </p:sp>
      <p:sp>
        <p:nvSpPr>
          <p:cNvPr id="4" name="Google Shape;392;g7e372d467b_0_489">
            <a:extLst>
              <a:ext uri="{FF2B5EF4-FFF2-40B4-BE49-F238E27FC236}">
                <a16:creationId xmlns:a16="http://schemas.microsoft.com/office/drawing/2014/main" xmlns="" id="{98BB0CD4-6C5F-4F4A-BC7D-09879D15922A}"/>
              </a:ext>
            </a:extLst>
          </p:cNvPr>
          <p:cNvSpPr txBox="1"/>
          <p:nvPr/>
        </p:nvSpPr>
        <p:spPr>
          <a:xfrm>
            <a:off x="402162" y="1455935"/>
            <a:ext cx="11379296" cy="1640433"/>
          </a:xfrm>
          <a:prstGeom prst="rect">
            <a:avLst/>
          </a:prstGeom>
          <a:noFill/>
          <a:ln cap="flat">
            <a:noFill/>
          </a:ln>
        </p:spPr>
        <p:txBody>
          <a:bodyPr vert="horz" wrap="square" lIns="91421" tIns="91421" rIns="91421" bIns="91421"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4400" b="0" i="0" u="none" strike="noStrike" kern="1200" cap="none" spc="0" baseline="0" dirty="0">
                <a:solidFill>
                  <a:srgbClr val="000000"/>
                </a:solidFill>
                <a:uFillTx/>
                <a:latin typeface="Arial"/>
              </a:rPr>
              <a:t>Task 1 and Task 2 must be completed on this document, through assignment.</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4400" b="0" i="0" u="none" strike="noStrike" kern="1200" cap="none" spc="0" baseline="0" dirty="0">
              <a:solidFill>
                <a:srgbClr val="000000"/>
              </a:solidFill>
              <a:uFillTx/>
              <a:latin typeface="Arial"/>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4400" b="0" i="0" u="none" strike="noStrike" kern="1200" cap="none" spc="0" baseline="0" dirty="0">
                <a:solidFill>
                  <a:srgbClr val="000000"/>
                </a:solidFill>
                <a:uFillTx/>
                <a:latin typeface="Arial"/>
              </a:rPr>
              <a:t>Task 3 must be completed and submitted on </a:t>
            </a:r>
            <a:r>
              <a:rPr lang="en-US" sz="4400" dirty="0" smtClean="0">
                <a:solidFill>
                  <a:srgbClr val="000000"/>
                </a:solidFill>
                <a:latin typeface="Arial"/>
              </a:rPr>
              <a:t>SMHW</a:t>
            </a:r>
            <a:r>
              <a:rPr lang="en-US" sz="4400" dirty="0">
                <a:solidFill>
                  <a:srgbClr val="000000"/>
                </a:solidFill>
                <a:latin typeface="Arial"/>
              </a:rPr>
              <a:t>.</a:t>
            </a:r>
            <a:endParaRPr lang="en-US" sz="4400" b="0" i="0" u="none" strike="noStrike" kern="1200" cap="none" spc="0" baseline="0" dirty="0">
              <a:solidFill>
                <a:srgbClr val="000000"/>
              </a:solidFill>
              <a:uFillTx/>
              <a:latin typeface="Aria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name="Slide6">
    <p:spTree>
      <p:nvGrpSpPr>
        <p:cNvPr id="1" name=""/>
        <p:cNvGrpSpPr/>
        <p:nvPr/>
      </p:nvGrpSpPr>
      <p:grpSpPr>
        <a:xfrm>
          <a:off x="0" y="0"/>
          <a:ext cx="0" cy="0"/>
          <a:chOff x="0" y="0"/>
          <a:chExt cx="0" cy="0"/>
        </a:xfrm>
      </p:grpSpPr>
      <p:sp>
        <p:nvSpPr>
          <p:cNvPr id="2" name="Google Shape;384;g7e372d467b_0_489">
            <a:extLst>
              <a:ext uri="{FF2B5EF4-FFF2-40B4-BE49-F238E27FC236}">
                <a16:creationId xmlns:a16="http://schemas.microsoft.com/office/drawing/2014/main" xmlns="" id="{ABFB980B-C11E-4D6A-BDE6-5A984B15749C}"/>
              </a:ext>
            </a:extLst>
          </p:cNvPr>
          <p:cNvSpPr txBox="1">
            <a:spLocks noGrp="1"/>
          </p:cNvSpPr>
          <p:nvPr>
            <p:ph type="title"/>
          </p:nvPr>
        </p:nvSpPr>
        <p:spPr/>
        <p:txBody>
          <a:bodyPr/>
          <a:lstStyle/>
          <a:p>
            <a:pPr lvl="0"/>
            <a:r>
              <a:rPr lang="en-US">
                <a:solidFill>
                  <a:srgbClr val="000000"/>
                </a:solidFill>
              </a:rPr>
              <a:t>Task 1: </a:t>
            </a:r>
            <a:r>
              <a:rPr lang="en-US" b="1" u="sng">
                <a:solidFill>
                  <a:srgbClr val="000000"/>
                </a:solidFill>
              </a:rPr>
              <a:t>Research</a:t>
            </a:r>
            <a:r>
              <a:rPr lang="en-US">
                <a:solidFill>
                  <a:srgbClr val="000000"/>
                </a:solidFill>
              </a:rPr>
              <a:t> current practice</a:t>
            </a:r>
          </a:p>
        </p:txBody>
      </p:sp>
      <p:sp>
        <p:nvSpPr>
          <p:cNvPr id="3" name="Google Shape;385;g7e372d467b_0_489">
            <a:extLst>
              <a:ext uri="{FF2B5EF4-FFF2-40B4-BE49-F238E27FC236}">
                <a16:creationId xmlns:a16="http://schemas.microsoft.com/office/drawing/2014/main" xmlns="" id="{8ED27F8C-358A-41B7-BF03-68FC1CCF806B}"/>
              </a:ext>
            </a:extLst>
          </p:cNvPr>
          <p:cNvSpPr txBox="1"/>
          <p:nvPr/>
        </p:nvSpPr>
        <p:spPr>
          <a:xfrm>
            <a:off x="4629323" y="6352318"/>
            <a:ext cx="2925001" cy="369298"/>
          </a:xfrm>
          <a:prstGeom prst="rect">
            <a:avLst/>
          </a:prstGeom>
          <a:noFill/>
          <a:ln cap="flat">
            <a:noFill/>
          </a:ln>
        </p:spPr>
        <p:txBody>
          <a:bodyPr vert="horz" wrap="square" lIns="91421" tIns="45701" rIns="91421" bIns="45701"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800" b="0" i="0" u="none" strike="noStrike" kern="0" cap="none" spc="0" baseline="0" dirty="0">
                <a:solidFill>
                  <a:srgbClr val="FFFFFF"/>
                </a:solidFill>
                <a:uFillTx/>
                <a:latin typeface="Arial"/>
                <a:ea typeface="Arial"/>
                <a:cs typeface="Arial"/>
              </a:rPr>
              <a:t>Lesson </a:t>
            </a:r>
            <a:r>
              <a:rPr lang="en-US" kern="0" dirty="0">
                <a:solidFill>
                  <a:srgbClr val="FFFFFF"/>
                </a:solidFill>
                <a:latin typeface="Arial"/>
                <a:ea typeface="Arial"/>
                <a:cs typeface="Arial"/>
              </a:rPr>
              <a:t>2</a:t>
            </a:r>
            <a:r>
              <a:rPr lang="en-US" sz="1800" b="0" i="0" u="none" strike="noStrike" kern="0" cap="none" spc="0" baseline="0" dirty="0" smtClean="0">
                <a:solidFill>
                  <a:srgbClr val="FFFFFF"/>
                </a:solidFill>
                <a:uFillTx/>
                <a:latin typeface="Arial"/>
                <a:ea typeface="Arial"/>
                <a:cs typeface="Arial"/>
              </a:rPr>
              <a:t> </a:t>
            </a:r>
            <a:endParaRPr lang="en-US" sz="1800" b="0" i="0" u="none" strike="noStrike" kern="0" cap="none" spc="0" baseline="0" dirty="0">
              <a:solidFill>
                <a:srgbClr val="FFFFFF"/>
              </a:solidFill>
              <a:uFillTx/>
              <a:latin typeface="Arial"/>
              <a:ea typeface="Arial"/>
              <a:cs typeface="Arial"/>
            </a:endParaRPr>
          </a:p>
        </p:txBody>
      </p:sp>
      <p:sp>
        <p:nvSpPr>
          <p:cNvPr id="4" name="Google Shape;392;g7e372d467b_0_489">
            <a:extLst>
              <a:ext uri="{FF2B5EF4-FFF2-40B4-BE49-F238E27FC236}">
                <a16:creationId xmlns:a16="http://schemas.microsoft.com/office/drawing/2014/main" xmlns="" id="{35E712B6-9A78-4790-8813-20FF9FED9098}"/>
              </a:ext>
            </a:extLst>
          </p:cNvPr>
          <p:cNvSpPr txBox="1"/>
          <p:nvPr/>
        </p:nvSpPr>
        <p:spPr>
          <a:xfrm>
            <a:off x="402162" y="1455935"/>
            <a:ext cx="11379296" cy="1640433"/>
          </a:xfrm>
          <a:prstGeom prst="rect">
            <a:avLst/>
          </a:prstGeom>
          <a:noFill/>
          <a:ln cap="flat">
            <a:noFill/>
          </a:ln>
        </p:spPr>
        <p:txBody>
          <a:bodyPr vert="horz" wrap="square" lIns="91421" tIns="91421" rIns="91421" bIns="91421" anchor="t" anchorCtr="0"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600" b="1" i="0" u="none" strike="noStrike" kern="1200" cap="none" spc="0" baseline="0" dirty="0">
                <a:solidFill>
                  <a:srgbClr val="000000"/>
                </a:solidFill>
                <a:uFillTx/>
                <a:latin typeface="Arial"/>
              </a:rPr>
              <a:t>Title: Stay at home: Stay positive</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600" b="0" i="0" u="none" strike="noStrike" kern="1200" cap="none" spc="0" baseline="0" dirty="0">
              <a:solidFill>
                <a:srgbClr val="000000"/>
              </a:solidFill>
              <a:uFillTx/>
              <a:latin typeface="Arial"/>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600" b="0" i="0" u="none" strike="noStrike" kern="1200" cap="none" spc="0" baseline="0" dirty="0">
                <a:solidFill>
                  <a:srgbClr val="000000"/>
                </a:solidFill>
                <a:uFillTx/>
                <a:latin typeface="Arial"/>
              </a:rPr>
              <a:t>Use this lesson to research current practice on social media. What are celebrities doing to motivate and inspire people to:</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600" b="0" i="0" u="none" strike="noStrike" kern="1200" cap="none" spc="0" baseline="0" dirty="0">
              <a:solidFill>
                <a:srgbClr val="000000"/>
              </a:solidFill>
              <a:uFillTx/>
              <a:latin typeface="Arial"/>
            </a:endParaRPr>
          </a:p>
          <a:p>
            <a:pPr marL="457200" marR="0" lvl="0" indent="-457200" algn="l" defTabSz="914400" rtl="0" fontAlgn="auto" hangingPunct="1">
              <a:lnSpc>
                <a:spcPct val="100000"/>
              </a:lnSpc>
              <a:spcBef>
                <a:spcPts val="0"/>
              </a:spcBef>
              <a:spcAft>
                <a:spcPts val="0"/>
              </a:spcAft>
              <a:buSzPct val="100000"/>
              <a:buAutoNum type="alphaLcParenR"/>
              <a:tabLst/>
              <a:defRPr sz="1800" b="0" i="0" u="none" strike="noStrike" kern="0" cap="none" spc="0" baseline="0">
                <a:solidFill>
                  <a:srgbClr val="000000"/>
                </a:solidFill>
                <a:uFillTx/>
              </a:defRPr>
            </a:pPr>
            <a:r>
              <a:rPr lang="en-US" sz="1600" b="1" i="0" u="none" strike="noStrike" kern="1200" cap="none" spc="0" baseline="0" dirty="0">
                <a:solidFill>
                  <a:srgbClr val="000000"/>
                </a:solidFill>
                <a:uFillTx/>
                <a:latin typeface="Arial"/>
              </a:rPr>
              <a:t>Encourage and motivate people to stay at home</a:t>
            </a:r>
          </a:p>
          <a:p>
            <a:pPr marL="457200" marR="0" lvl="0" indent="-457200" algn="l" defTabSz="914400" rtl="0" fontAlgn="auto" hangingPunct="1">
              <a:lnSpc>
                <a:spcPct val="100000"/>
              </a:lnSpc>
              <a:spcBef>
                <a:spcPts val="0"/>
              </a:spcBef>
              <a:spcAft>
                <a:spcPts val="0"/>
              </a:spcAft>
              <a:buSzPct val="100000"/>
              <a:buAutoNum type="alphaLcParenR"/>
              <a:tabLst/>
              <a:defRPr sz="1800" b="0" i="0" u="none" strike="noStrike" kern="0" cap="none" spc="0" baseline="0">
                <a:solidFill>
                  <a:srgbClr val="000000"/>
                </a:solidFill>
                <a:uFillTx/>
              </a:defRPr>
            </a:pPr>
            <a:r>
              <a:rPr lang="en-US" sz="1600" b="1" i="0" u="none" strike="noStrike" kern="1200" cap="none" spc="0" baseline="0" dirty="0">
                <a:solidFill>
                  <a:srgbClr val="000000"/>
                </a:solidFill>
                <a:uFillTx/>
                <a:latin typeface="Arial"/>
              </a:rPr>
              <a:t>Support things that can be done at home to motivate and develop a positive mindset</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600" b="1" i="0" u="none" strike="noStrike" kern="1200" cap="none" spc="0" baseline="0" dirty="0">
              <a:solidFill>
                <a:srgbClr val="000000"/>
              </a:solidFill>
              <a:uFillTx/>
              <a:latin typeface="Arial"/>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600" b="0" i="0" u="none" strike="noStrike" kern="1200" cap="none" spc="0" baseline="0" dirty="0">
                <a:solidFill>
                  <a:srgbClr val="000000"/>
                </a:solidFill>
                <a:uFillTx/>
                <a:latin typeface="Arial"/>
              </a:rPr>
              <a:t>You may wish to look at YouTube, Instagram, Twitter, Facebook and </a:t>
            </a:r>
            <a:r>
              <a:rPr lang="en-US" sz="1600" b="0" i="0" u="none" strike="noStrike" kern="1200" cap="none" spc="0" baseline="0" dirty="0" err="1">
                <a:solidFill>
                  <a:srgbClr val="000000"/>
                </a:solidFill>
                <a:uFillTx/>
                <a:latin typeface="Arial"/>
              </a:rPr>
              <a:t>TikTok</a:t>
            </a:r>
            <a:r>
              <a:rPr lang="en-US" sz="1600" b="0" i="0" u="none" strike="noStrike" kern="1200" cap="none" spc="0" baseline="0" dirty="0">
                <a:solidFill>
                  <a:srgbClr val="000000"/>
                </a:solidFill>
                <a:uFillTx/>
                <a:latin typeface="Arial"/>
              </a:rPr>
              <a:t> to support your research.</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600" b="0" i="0" u="none" strike="noStrike" kern="1200" cap="none" spc="0" baseline="0" dirty="0">
              <a:solidFill>
                <a:srgbClr val="000000"/>
              </a:solidFill>
              <a:uFillTx/>
              <a:latin typeface="Arial"/>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600" b="0" i="0" u="none" strike="noStrike" kern="1200" cap="none" spc="0" baseline="0" dirty="0">
                <a:solidFill>
                  <a:srgbClr val="000000"/>
                </a:solidFill>
                <a:uFillTx/>
                <a:latin typeface="Arial"/>
              </a:rPr>
              <a:t>Log your research. You need to explore </a:t>
            </a:r>
            <a:r>
              <a:rPr lang="en-US" sz="1600" b="1" i="0" u="none" strike="noStrike" kern="1200" cap="none" spc="0" baseline="0" dirty="0">
                <a:solidFill>
                  <a:srgbClr val="000000"/>
                </a:solidFill>
                <a:uFillTx/>
                <a:latin typeface="Arial"/>
              </a:rPr>
              <a:t>at least </a:t>
            </a:r>
            <a:r>
              <a:rPr lang="en-US" sz="1600" b="0" i="0" u="none" strike="noStrike" kern="1200" cap="none" spc="0" baseline="0" dirty="0">
                <a:solidFill>
                  <a:srgbClr val="000000"/>
                </a:solidFill>
                <a:uFillTx/>
                <a:latin typeface="Arial"/>
              </a:rPr>
              <a:t>three different celebrities that meet the brief.</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600" b="0" i="0" u="none" strike="noStrike" kern="1200" cap="none" spc="0" baseline="0" dirty="0">
                <a:solidFill>
                  <a:srgbClr val="000000"/>
                </a:solidFill>
                <a:uFillTx/>
                <a:latin typeface="Arial"/>
              </a:rPr>
              <a:t>You may want to look at:</a:t>
            </a:r>
          </a:p>
          <a:p>
            <a:pPr marL="285750" marR="0" lvl="0" indent="-285750" algn="l" defTabSz="914400" rtl="0" fontAlgn="auto" hangingPunct="1">
              <a:lnSpc>
                <a:spcPct val="100000"/>
              </a:lnSpc>
              <a:spcBef>
                <a:spcPts val="0"/>
              </a:spcBef>
              <a:spcAft>
                <a:spcPts val="0"/>
              </a:spcAft>
              <a:buSzPct val="100000"/>
              <a:buFont typeface="Arial" pitchFamily="34"/>
              <a:buChar char="•"/>
              <a:tabLst/>
              <a:defRPr sz="1800" b="0" i="0" u="none" strike="noStrike" kern="0" cap="none" spc="0" baseline="0">
                <a:solidFill>
                  <a:srgbClr val="000000"/>
                </a:solidFill>
                <a:uFillTx/>
              </a:defRPr>
            </a:pPr>
            <a:r>
              <a:rPr lang="en-US" sz="1600" b="0" i="0" u="none" strike="noStrike" kern="1200" cap="none" spc="0" baseline="0" dirty="0">
                <a:solidFill>
                  <a:srgbClr val="000000"/>
                </a:solidFill>
                <a:uFillTx/>
                <a:latin typeface="Arial"/>
              </a:rPr>
              <a:t>PE with Joe Wicks</a:t>
            </a:r>
          </a:p>
          <a:p>
            <a:pPr marL="285750" marR="0" lvl="0" indent="-285750" algn="l" defTabSz="914400" rtl="0" fontAlgn="auto" hangingPunct="1">
              <a:lnSpc>
                <a:spcPct val="100000"/>
              </a:lnSpc>
              <a:spcBef>
                <a:spcPts val="0"/>
              </a:spcBef>
              <a:spcAft>
                <a:spcPts val="0"/>
              </a:spcAft>
              <a:buSzPct val="100000"/>
              <a:buFont typeface="Arial" pitchFamily="34"/>
              <a:buChar char="•"/>
              <a:tabLst/>
              <a:defRPr sz="1800" b="0" i="0" u="none" strike="noStrike" kern="0" cap="none" spc="0" baseline="0">
                <a:solidFill>
                  <a:srgbClr val="000000"/>
                </a:solidFill>
                <a:uFillTx/>
              </a:defRPr>
            </a:pPr>
            <a:r>
              <a:rPr lang="en-US" sz="1600" b="0" i="0" u="none" strike="noStrike" kern="1200" cap="none" spc="0" baseline="0" dirty="0">
                <a:solidFill>
                  <a:srgbClr val="000000"/>
                </a:solidFill>
                <a:uFillTx/>
                <a:latin typeface="Arial"/>
              </a:rPr>
              <a:t>Dance lessons with </a:t>
            </a:r>
            <a:r>
              <a:rPr lang="en-US" sz="1600" b="0" i="0" u="none" strike="noStrike" kern="1200" cap="none" spc="0" baseline="0" dirty="0" err="1">
                <a:solidFill>
                  <a:srgbClr val="000000"/>
                </a:solidFill>
                <a:uFillTx/>
                <a:latin typeface="Arial"/>
              </a:rPr>
              <a:t>Oti</a:t>
            </a:r>
            <a:r>
              <a:rPr lang="en-US" sz="1600" b="0" i="0" u="none" strike="noStrike" kern="1200" cap="none" spc="0" baseline="0" dirty="0">
                <a:solidFill>
                  <a:srgbClr val="000000"/>
                </a:solidFill>
                <a:uFillTx/>
                <a:latin typeface="Arial"/>
              </a:rPr>
              <a:t> </a:t>
            </a:r>
            <a:r>
              <a:rPr lang="en-US" sz="1600" b="0" i="0" u="none" strike="noStrike" kern="1200" cap="none" spc="0" baseline="0" dirty="0" err="1">
                <a:solidFill>
                  <a:srgbClr val="000000"/>
                </a:solidFill>
                <a:uFillTx/>
                <a:latin typeface="Arial"/>
              </a:rPr>
              <a:t>Mabuse</a:t>
            </a:r>
            <a:endParaRPr lang="en-US" sz="1600" b="0" i="0" u="none" strike="noStrike" kern="1200" cap="none" spc="0" baseline="0" dirty="0">
              <a:solidFill>
                <a:srgbClr val="000000"/>
              </a:solidFill>
              <a:uFillTx/>
              <a:latin typeface="Arial"/>
            </a:endParaRPr>
          </a:p>
          <a:p>
            <a:pPr marL="285750" marR="0" lvl="0" indent="-285750" algn="l" defTabSz="914400" rtl="0" fontAlgn="auto" hangingPunct="1">
              <a:lnSpc>
                <a:spcPct val="100000"/>
              </a:lnSpc>
              <a:spcBef>
                <a:spcPts val="0"/>
              </a:spcBef>
              <a:spcAft>
                <a:spcPts val="0"/>
              </a:spcAft>
              <a:buSzPct val="100000"/>
              <a:buFont typeface="Arial" pitchFamily="34"/>
              <a:buChar char="•"/>
              <a:tabLst/>
              <a:defRPr sz="1800" b="0" i="0" u="none" strike="noStrike" kern="0" cap="none" spc="0" baseline="0">
                <a:solidFill>
                  <a:srgbClr val="000000"/>
                </a:solidFill>
                <a:uFillTx/>
              </a:defRPr>
            </a:pPr>
            <a:r>
              <a:rPr lang="en-US" sz="1600" b="0" i="0" u="none" strike="noStrike" kern="1200" cap="none" spc="0" baseline="0" dirty="0">
                <a:solidFill>
                  <a:srgbClr val="000000"/>
                </a:solidFill>
                <a:uFillTx/>
                <a:latin typeface="Arial"/>
              </a:rPr>
              <a:t>School social media accounts, which support the brief.</a:t>
            </a:r>
          </a:p>
          <a:p>
            <a:pPr marL="285750" marR="0" lvl="0" indent="-285750" algn="l" defTabSz="914400" rtl="0" fontAlgn="auto" hangingPunct="1">
              <a:lnSpc>
                <a:spcPct val="100000"/>
              </a:lnSpc>
              <a:spcBef>
                <a:spcPts val="0"/>
              </a:spcBef>
              <a:spcAft>
                <a:spcPts val="0"/>
              </a:spcAft>
              <a:buSzPct val="100000"/>
              <a:buFont typeface="Arial" pitchFamily="34"/>
              <a:buChar char="•"/>
              <a:tabLst/>
              <a:defRPr sz="1800" b="0" i="0" u="none" strike="noStrike" kern="0" cap="none" spc="0" baseline="0">
                <a:solidFill>
                  <a:srgbClr val="000000"/>
                </a:solidFill>
                <a:uFillTx/>
              </a:defRPr>
            </a:pPr>
            <a:endParaRPr lang="en-US" sz="1600" b="0" i="0" u="none" strike="noStrike" kern="1200" cap="none" spc="0" baseline="0" dirty="0">
              <a:solidFill>
                <a:srgbClr val="000000"/>
              </a:solidFill>
              <a:uFillTx/>
              <a:latin typeface="Arial"/>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600" b="0" i="0" u="none" strike="noStrike" kern="1200" cap="none" spc="0" baseline="0" dirty="0">
                <a:solidFill>
                  <a:srgbClr val="000000"/>
                </a:solidFill>
                <a:uFillTx/>
                <a:latin typeface="Arial"/>
              </a:rPr>
              <a:t>You must consider:</a:t>
            </a:r>
          </a:p>
          <a:p>
            <a:pPr marL="285750" marR="0" lvl="0" indent="-285750" algn="l" defTabSz="914400" rtl="0" fontAlgn="auto" hangingPunct="1">
              <a:lnSpc>
                <a:spcPct val="100000"/>
              </a:lnSpc>
              <a:spcBef>
                <a:spcPts val="0"/>
              </a:spcBef>
              <a:spcAft>
                <a:spcPts val="0"/>
              </a:spcAft>
              <a:buSzPct val="100000"/>
              <a:buFont typeface="Arial" pitchFamily="34"/>
              <a:buChar char="•"/>
              <a:tabLst/>
              <a:defRPr sz="1800" b="0" i="0" u="none" strike="noStrike" kern="0" cap="none" spc="0" baseline="0">
                <a:solidFill>
                  <a:srgbClr val="000000"/>
                </a:solidFill>
                <a:uFillTx/>
              </a:defRPr>
            </a:pPr>
            <a:r>
              <a:rPr lang="en-US" sz="1600" b="0" i="0" u="none" strike="noStrike" kern="1200" cap="none" spc="0" baseline="0" dirty="0">
                <a:solidFill>
                  <a:srgbClr val="000000"/>
                </a:solidFill>
                <a:uFillTx/>
                <a:latin typeface="Arial"/>
              </a:rPr>
              <a:t>How they </a:t>
            </a:r>
            <a:r>
              <a:rPr lang="en-US" sz="1600" b="1" i="0" u="sng" strike="noStrike" kern="1200" cap="none" spc="0" baseline="0" dirty="0">
                <a:solidFill>
                  <a:srgbClr val="000000"/>
                </a:solidFill>
                <a:uFillTx/>
                <a:latin typeface="Arial"/>
              </a:rPr>
              <a:t>use media language </a:t>
            </a:r>
            <a:r>
              <a:rPr lang="en-US" sz="1600" b="0" i="0" u="none" strike="noStrike" kern="1200" cap="none" spc="0" baseline="0" dirty="0">
                <a:solidFill>
                  <a:srgbClr val="000000"/>
                </a:solidFill>
                <a:uFillTx/>
                <a:latin typeface="Arial"/>
              </a:rPr>
              <a:t>to meet point </a:t>
            </a:r>
            <a:r>
              <a:rPr lang="en-US" sz="1600" b="1" i="0" u="none" strike="noStrike" kern="1200" cap="none" spc="0" baseline="0" dirty="0">
                <a:solidFill>
                  <a:srgbClr val="000000"/>
                </a:solidFill>
                <a:uFillTx/>
                <a:latin typeface="Arial"/>
              </a:rPr>
              <a:t>a</a:t>
            </a:r>
            <a:r>
              <a:rPr lang="en-US" sz="1600" b="0" i="0" u="none" strike="noStrike" kern="1200" cap="none" spc="0" baseline="0" dirty="0">
                <a:solidFill>
                  <a:srgbClr val="000000"/>
                </a:solidFill>
                <a:uFillTx/>
                <a:latin typeface="Arial"/>
              </a:rPr>
              <a:t> and </a:t>
            </a:r>
            <a:r>
              <a:rPr lang="en-US" sz="1600" b="1" i="0" u="none" strike="noStrike" kern="1200" cap="none" spc="0" baseline="0" dirty="0">
                <a:solidFill>
                  <a:srgbClr val="000000"/>
                </a:solidFill>
                <a:uFillTx/>
                <a:latin typeface="Arial"/>
              </a:rPr>
              <a:t>b</a:t>
            </a:r>
            <a:r>
              <a:rPr lang="en-US" sz="1600" b="0" i="0" u="none" strike="noStrike" kern="1200" cap="none" spc="0" baseline="0" dirty="0">
                <a:solidFill>
                  <a:srgbClr val="000000"/>
                </a:solidFill>
                <a:uFillTx/>
                <a:latin typeface="Arial"/>
              </a:rPr>
              <a:t> of the brief  </a:t>
            </a:r>
          </a:p>
          <a:p>
            <a:pPr marL="285750" marR="0" lvl="0" indent="-285750" algn="l" defTabSz="914400" rtl="0" fontAlgn="auto" hangingPunct="1">
              <a:lnSpc>
                <a:spcPct val="100000"/>
              </a:lnSpc>
              <a:spcBef>
                <a:spcPts val="0"/>
              </a:spcBef>
              <a:spcAft>
                <a:spcPts val="0"/>
              </a:spcAft>
              <a:buSzPct val="100000"/>
              <a:buFont typeface="Arial" pitchFamily="34"/>
              <a:buChar char="•"/>
              <a:tabLst/>
              <a:defRPr sz="1800" b="0" i="0" u="none" strike="noStrike" kern="0" cap="none" spc="0" baseline="0">
                <a:solidFill>
                  <a:srgbClr val="000000"/>
                </a:solidFill>
                <a:uFillTx/>
              </a:defRPr>
            </a:pPr>
            <a:r>
              <a:rPr lang="en-US" sz="1600" b="0" i="0" u="none" strike="noStrike" kern="1200" cap="none" spc="0" baseline="0" dirty="0">
                <a:solidFill>
                  <a:srgbClr val="000000"/>
                </a:solidFill>
                <a:uFillTx/>
                <a:latin typeface="Arial"/>
              </a:rPr>
              <a:t>How they </a:t>
            </a:r>
            <a:r>
              <a:rPr lang="en-US" sz="1600" b="1" i="0" u="sng" strike="noStrike" kern="1200" cap="none" spc="0" baseline="0" dirty="0">
                <a:solidFill>
                  <a:srgbClr val="000000"/>
                </a:solidFill>
                <a:uFillTx/>
                <a:latin typeface="Arial"/>
              </a:rPr>
              <a:t>represent themselves </a:t>
            </a:r>
            <a:r>
              <a:rPr lang="en-US" sz="1600" b="0" i="0" u="none" strike="noStrike" kern="1200" cap="none" spc="0" baseline="0" dirty="0">
                <a:solidFill>
                  <a:srgbClr val="000000"/>
                </a:solidFill>
                <a:uFillTx/>
                <a:latin typeface="Arial"/>
              </a:rPr>
              <a:t>– what choices do they make? Why?</a:t>
            </a:r>
          </a:p>
          <a:p>
            <a:pPr marL="285750" marR="0" lvl="0" indent="-285750" algn="l" defTabSz="914400" rtl="0" fontAlgn="auto" hangingPunct="1">
              <a:lnSpc>
                <a:spcPct val="100000"/>
              </a:lnSpc>
              <a:spcBef>
                <a:spcPts val="0"/>
              </a:spcBef>
              <a:spcAft>
                <a:spcPts val="0"/>
              </a:spcAft>
              <a:buSzPct val="100000"/>
              <a:buFont typeface="Arial" pitchFamily="34"/>
              <a:buChar char="•"/>
              <a:tabLst/>
              <a:defRPr sz="1800" b="0" i="0" u="none" strike="noStrike" kern="0" cap="none" spc="0" baseline="0">
                <a:solidFill>
                  <a:srgbClr val="000000"/>
                </a:solidFill>
                <a:uFillTx/>
              </a:defRPr>
            </a:pPr>
            <a:r>
              <a:rPr lang="en-US" sz="1600" b="0" i="0" u="none" strike="noStrike" kern="1200" cap="none" spc="0" baseline="0" dirty="0">
                <a:solidFill>
                  <a:srgbClr val="000000"/>
                </a:solidFill>
                <a:uFillTx/>
                <a:latin typeface="Arial"/>
              </a:rPr>
              <a:t>How they </a:t>
            </a:r>
            <a:r>
              <a:rPr lang="en-US" sz="1600" b="1" i="0" u="sng" strike="noStrike" kern="1200" cap="none" spc="0" baseline="0" dirty="0">
                <a:solidFill>
                  <a:srgbClr val="000000"/>
                </a:solidFill>
                <a:uFillTx/>
                <a:latin typeface="Arial"/>
              </a:rPr>
              <a:t>represent their chosen industry </a:t>
            </a:r>
            <a:r>
              <a:rPr lang="en-US" sz="1600" b="0" i="0" u="none" strike="noStrike" kern="1200" cap="none" spc="0" baseline="0" dirty="0">
                <a:solidFill>
                  <a:srgbClr val="000000"/>
                </a:solidFill>
                <a:uFillTx/>
                <a:latin typeface="Arial"/>
              </a:rPr>
              <a:t>(the way that what they are encourages matches a brand identity)</a:t>
            </a:r>
          </a:p>
          <a:p>
            <a:pPr marL="285750" marR="0" lvl="0" indent="-285750" algn="l" defTabSz="914400" rtl="0" fontAlgn="auto" hangingPunct="1">
              <a:lnSpc>
                <a:spcPct val="100000"/>
              </a:lnSpc>
              <a:spcBef>
                <a:spcPts val="0"/>
              </a:spcBef>
              <a:spcAft>
                <a:spcPts val="0"/>
              </a:spcAft>
              <a:buSzPct val="100000"/>
              <a:buFont typeface="Arial" pitchFamily="34"/>
              <a:buChar char="•"/>
              <a:tabLst/>
              <a:defRPr sz="1800" b="0" i="0" u="none" strike="noStrike" kern="0" cap="none" spc="0" baseline="0">
                <a:solidFill>
                  <a:srgbClr val="000000"/>
                </a:solidFill>
                <a:uFillTx/>
              </a:defRPr>
            </a:pPr>
            <a:r>
              <a:rPr lang="en-US" sz="1600" b="0" i="0" u="none" strike="noStrike" kern="1200" cap="none" spc="0" baseline="0" dirty="0">
                <a:solidFill>
                  <a:srgbClr val="000000"/>
                </a:solidFill>
                <a:uFillTx/>
                <a:latin typeface="Arial"/>
              </a:rPr>
              <a:t>How they cater to their target audience – what choices do they make? Why</a:t>
            </a:r>
            <a:r>
              <a:rPr lang="en-US" sz="1600" b="0" i="0" u="none" strike="noStrike" kern="1200" cap="none" spc="0" baseline="0" dirty="0" smtClean="0">
                <a:solidFill>
                  <a:srgbClr val="000000"/>
                </a:solidFill>
                <a:uFillTx/>
                <a:latin typeface="Arial"/>
              </a:rPr>
              <a:t>?</a:t>
            </a:r>
            <a:endParaRPr lang="en-US" sz="1600" b="0" i="0" u="none" strike="noStrike" kern="1200" cap="none" spc="0" baseline="0" dirty="0">
              <a:solidFill>
                <a:srgbClr val="000000"/>
              </a:solidFill>
              <a:uFillTx/>
              <a:latin typeface="Aria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name="Slide9">
    <p:spTree>
      <p:nvGrpSpPr>
        <p:cNvPr id="1" name=""/>
        <p:cNvGrpSpPr/>
        <p:nvPr/>
      </p:nvGrpSpPr>
      <p:grpSpPr>
        <a:xfrm>
          <a:off x="0" y="0"/>
          <a:ext cx="0" cy="0"/>
          <a:chOff x="0" y="0"/>
          <a:chExt cx="0" cy="0"/>
        </a:xfrm>
      </p:grpSpPr>
      <p:sp>
        <p:nvSpPr>
          <p:cNvPr id="2" name="Google Shape;384;g7e372d467b_0_489">
            <a:extLst>
              <a:ext uri="{FF2B5EF4-FFF2-40B4-BE49-F238E27FC236}">
                <a16:creationId xmlns:a16="http://schemas.microsoft.com/office/drawing/2014/main" xmlns="" id="{2CD97660-D1F6-4906-B68F-57078917EC37}"/>
              </a:ext>
            </a:extLst>
          </p:cNvPr>
          <p:cNvSpPr txBox="1">
            <a:spLocks noGrp="1"/>
          </p:cNvSpPr>
          <p:nvPr>
            <p:ph type="title"/>
          </p:nvPr>
        </p:nvSpPr>
        <p:spPr/>
        <p:txBody>
          <a:bodyPr/>
          <a:lstStyle/>
          <a:p>
            <a:pPr lvl="0"/>
            <a:r>
              <a:rPr lang="en-US" sz="2400">
                <a:solidFill>
                  <a:srgbClr val="000000"/>
                </a:solidFill>
              </a:rPr>
              <a:t>Task 1: </a:t>
            </a:r>
            <a:r>
              <a:rPr lang="en-US" sz="2400" b="1" u="sng">
                <a:solidFill>
                  <a:srgbClr val="000000"/>
                </a:solidFill>
              </a:rPr>
              <a:t>Research</a:t>
            </a:r>
            <a:r>
              <a:rPr lang="en-US" sz="2400">
                <a:solidFill>
                  <a:srgbClr val="000000"/>
                </a:solidFill>
              </a:rPr>
              <a:t> current practice</a:t>
            </a:r>
            <a:br>
              <a:rPr lang="en-US" sz="2400">
                <a:solidFill>
                  <a:srgbClr val="000000"/>
                </a:solidFill>
              </a:rPr>
            </a:br>
            <a:r>
              <a:rPr lang="en-US" sz="2400">
                <a:solidFill>
                  <a:srgbClr val="000000"/>
                </a:solidFill>
              </a:rPr>
              <a:t>Show research here – you may need more slides</a:t>
            </a:r>
          </a:p>
        </p:txBody>
      </p:sp>
      <p:sp>
        <p:nvSpPr>
          <p:cNvPr id="3" name="Google Shape;385;g7e372d467b_0_489">
            <a:extLst>
              <a:ext uri="{FF2B5EF4-FFF2-40B4-BE49-F238E27FC236}">
                <a16:creationId xmlns:a16="http://schemas.microsoft.com/office/drawing/2014/main" xmlns="" id="{2E16DCAA-AE0C-419F-A1C6-C74640BB505B}"/>
              </a:ext>
            </a:extLst>
          </p:cNvPr>
          <p:cNvSpPr txBox="1"/>
          <p:nvPr/>
        </p:nvSpPr>
        <p:spPr>
          <a:xfrm>
            <a:off x="4629323" y="6352318"/>
            <a:ext cx="2925001" cy="369298"/>
          </a:xfrm>
          <a:prstGeom prst="rect">
            <a:avLst/>
          </a:prstGeom>
          <a:noFill/>
          <a:ln cap="flat">
            <a:noFill/>
          </a:ln>
        </p:spPr>
        <p:txBody>
          <a:bodyPr vert="horz" wrap="square" lIns="91421" tIns="45701" rIns="91421" bIns="45701"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800" b="0" i="0" u="none" strike="noStrike" kern="0" cap="none" spc="0" baseline="0" dirty="0">
                <a:solidFill>
                  <a:srgbClr val="FFFFFF"/>
                </a:solidFill>
                <a:uFillTx/>
                <a:latin typeface="Arial"/>
                <a:ea typeface="Arial"/>
                <a:cs typeface="Arial"/>
              </a:rPr>
              <a:t>Lesson </a:t>
            </a:r>
            <a:r>
              <a:rPr lang="en-US" sz="1800" b="0" i="0" u="none" strike="noStrike" kern="0" cap="none" spc="0" baseline="0" dirty="0" smtClean="0">
                <a:solidFill>
                  <a:srgbClr val="FFFFFF"/>
                </a:solidFill>
                <a:uFillTx/>
                <a:latin typeface="Arial"/>
                <a:ea typeface="Arial"/>
                <a:cs typeface="Arial"/>
              </a:rPr>
              <a:t>2: </a:t>
            </a:r>
            <a:endParaRPr lang="en-US" sz="1800" b="0" i="0" u="none" strike="noStrike" kern="0" cap="none" spc="0" baseline="0" dirty="0">
              <a:solidFill>
                <a:srgbClr val="FFFFFF"/>
              </a:solidFill>
              <a:uFillTx/>
              <a:latin typeface="Arial"/>
              <a:ea typeface="Arial"/>
              <a:cs typeface="Arial"/>
            </a:endParaRPr>
          </a:p>
        </p:txBody>
      </p:sp>
      <p:sp>
        <p:nvSpPr>
          <p:cNvPr id="4" name="Google Shape;392;g7e372d467b_0_489">
            <a:extLst>
              <a:ext uri="{FF2B5EF4-FFF2-40B4-BE49-F238E27FC236}">
                <a16:creationId xmlns:a16="http://schemas.microsoft.com/office/drawing/2014/main" xmlns="" id="{84BA64CE-5210-4F3C-80E4-93549BDD4034}"/>
              </a:ext>
            </a:extLst>
          </p:cNvPr>
          <p:cNvSpPr txBox="1"/>
          <p:nvPr/>
        </p:nvSpPr>
        <p:spPr>
          <a:xfrm>
            <a:off x="402162" y="1455935"/>
            <a:ext cx="11379296" cy="1640433"/>
          </a:xfrm>
          <a:prstGeom prst="rect">
            <a:avLst/>
          </a:prstGeom>
          <a:noFill/>
          <a:ln cap="flat">
            <a:noFill/>
          </a:ln>
        </p:spPr>
        <p:txBody>
          <a:bodyPr vert="horz" wrap="square" lIns="91421" tIns="91421" rIns="91421" bIns="91421" anchor="t" anchorCtr="0"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600" b="1" i="0" u="none" strike="noStrike" kern="1200" cap="none" spc="0" baseline="0">
                <a:solidFill>
                  <a:srgbClr val="000000"/>
                </a:solidFill>
                <a:uFillTx/>
                <a:latin typeface="Arial"/>
              </a:rPr>
              <a:t>Title: Stay at home: Stay positive</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600" b="0" i="0" u="none" strike="noStrike" kern="1200" cap="none" spc="0" baseline="0">
              <a:solidFill>
                <a:srgbClr val="000000"/>
              </a:solidFill>
              <a:uFillTx/>
              <a:latin typeface="Arial"/>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2800" b="0" i="0" u="none" strike="noStrike" kern="1200" cap="none" spc="0" baseline="0">
              <a:solidFill>
                <a:srgbClr val="000000"/>
              </a:solidFill>
              <a:uFillTx/>
              <a:latin typeface="Arial"/>
            </a:endParaRPr>
          </a:p>
        </p:txBody>
      </p:sp>
      <p:sp>
        <p:nvSpPr>
          <p:cNvPr id="5" name="Rectangle 1">
            <a:extLst>
              <a:ext uri="{FF2B5EF4-FFF2-40B4-BE49-F238E27FC236}">
                <a16:creationId xmlns:a16="http://schemas.microsoft.com/office/drawing/2014/main" xmlns="" id="{3F2AD5ED-99E9-4250-9E50-65CB839B9EA3}"/>
              </a:ext>
            </a:extLst>
          </p:cNvPr>
          <p:cNvSpPr/>
          <p:nvPr/>
        </p:nvSpPr>
        <p:spPr>
          <a:xfrm>
            <a:off x="8538630" y="1455935"/>
            <a:ext cx="3251204" cy="4801313"/>
          </a:xfrm>
          <a:prstGeom prst="rect">
            <a:avLst/>
          </a:prstGeom>
          <a:noFill/>
          <a:ln w="9528" cap="flat">
            <a:solidFill>
              <a:srgbClr val="FF0000"/>
            </a:solidFill>
            <a:prstDash val="solid"/>
            <a:miter/>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800" b="0" i="0" u="none" strike="noStrike" kern="1200" cap="none" spc="0" baseline="0">
                <a:solidFill>
                  <a:srgbClr val="000000"/>
                </a:solidFill>
                <a:uFillTx/>
                <a:latin typeface="Arial"/>
              </a:rPr>
              <a:t>You must consider:</a:t>
            </a:r>
          </a:p>
          <a:p>
            <a:pPr marL="285750" marR="0" lvl="0" indent="-285750" algn="l" defTabSz="914400" rtl="0" fontAlgn="auto" hangingPunct="1">
              <a:lnSpc>
                <a:spcPct val="100000"/>
              </a:lnSpc>
              <a:spcBef>
                <a:spcPts val="0"/>
              </a:spcBef>
              <a:spcAft>
                <a:spcPts val="0"/>
              </a:spcAft>
              <a:buSzPct val="100000"/>
              <a:buFont typeface="Arial" pitchFamily="34"/>
              <a:buChar char="•"/>
              <a:tabLst/>
              <a:defRPr sz="1800" b="0" i="0" u="none" strike="noStrike" kern="0" cap="none" spc="0" baseline="0">
                <a:solidFill>
                  <a:srgbClr val="000000"/>
                </a:solidFill>
                <a:uFillTx/>
              </a:defRPr>
            </a:pPr>
            <a:r>
              <a:rPr lang="en-US" sz="1800" b="0" i="0" u="none" strike="noStrike" kern="1200" cap="none" spc="0" baseline="0">
                <a:solidFill>
                  <a:srgbClr val="000000"/>
                </a:solidFill>
                <a:uFillTx/>
                <a:latin typeface="Arial"/>
              </a:rPr>
              <a:t>How they </a:t>
            </a:r>
            <a:r>
              <a:rPr lang="en-US" sz="1800" b="1" i="0" u="sng" strike="noStrike" kern="1200" cap="none" spc="0" baseline="0">
                <a:solidFill>
                  <a:srgbClr val="000000"/>
                </a:solidFill>
                <a:uFillTx/>
                <a:latin typeface="Arial"/>
              </a:rPr>
              <a:t>use media language </a:t>
            </a:r>
            <a:r>
              <a:rPr lang="en-US" sz="1800" b="0" i="0" u="none" strike="noStrike" kern="1200" cap="none" spc="0" baseline="0">
                <a:solidFill>
                  <a:srgbClr val="000000"/>
                </a:solidFill>
                <a:uFillTx/>
                <a:latin typeface="Arial"/>
              </a:rPr>
              <a:t>to meet point </a:t>
            </a:r>
            <a:r>
              <a:rPr lang="en-US" sz="1800" b="1" i="0" u="none" strike="noStrike" kern="1200" cap="none" spc="0" baseline="0">
                <a:solidFill>
                  <a:srgbClr val="000000"/>
                </a:solidFill>
                <a:uFillTx/>
                <a:latin typeface="Arial"/>
              </a:rPr>
              <a:t>a</a:t>
            </a:r>
            <a:r>
              <a:rPr lang="en-US" sz="1800" b="0" i="0" u="none" strike="noStrike" kern="1200" cap="none" spc="0" baseline="0">
                <a:solidFill>
                  <a:srgbClr val="000000"/>
                </a:solidFill>
                <a:uFillTx/>
                <a:latin typeface="Arial"/>
              </a:rPr>
              <a:t> and </a:t>
            </a:r>
            <a:r>
              <a:rPr lang="en-US" sz="1800" b="1" i="0" u="none" strike="noStrike" kern="1200" cap="none" spc="0" baseline="0">
                <a:solidFill>
                  <a:srgbClr val="000000"/>
                </a:solidFill>
                <a:uFillTx/>
                <a:latin typeface="Arial"/>
              </a:rPr>
              <a:t>b</a:t>
            </a:r>
            <a:r>
              <a:rPr lang="en-US" sz="1800" b="0" i="0" u="none" strike="noStrike" kern="1200" cap="none" spc="0" baseline="0">
                <a:solidFill>
                  <a:srgbClr val="000000"/>
                </a:solidFill>
                <a:uFillTx/>
                <a:latin typeface="Arial"/>
              </a:rPr>
              <a:t> of the brief  </a:t>
            </a:r>
          </a:p>
          <a:p>
            <a:pPr marL="285750" marR="0" lvl="0" indent="-285750" algn="l" defTabSz="914400" rtl="0" fontAlgn="auto" hangingPunct="1">
              <a:lnSpc>
                <a:spcPct val="100000"/>
              </a:lnSpc>
              <a:spcBef>
                <a:spcPts val="0"/>
              </a:spcBef>
              <a:spcAft>
                <a:spcPts val="0"/>
              </a:spcAft>
              <a:buSzPct val="100000"/>
              <a:buFont typeface="Arial" pitchFamily="34"/>
              <a:buChar char="•"/>
              <a:tabLst/>
              <a:defRPr sz="1800" b="0" i="0" u="none" strike="noStrike" kern="0" cap="none" spc="0" baseline="0">
                <a:solidFill>
                  <a:srgbClr val="000000"/>
                </a:solidFill>
                <a:uFillTx/>
              </a:defRPr>
            </a:pPr>
            <a:r>
              <a:rPr lang="en-US" sz="1800" b="0" i="0" u="none" strike="noStrike" kern="1200" cap="none" spc="0" baseline="0">
                <a:solidFill>
                  <a:srgbClr val="000000"/>
                </a:solidFill>
                <a:uFillTx/>
                <a:latin typeface="Arial"/>
              </a:rPr>
              <a:t>How they </a:t>
            </a:r>
            <a:r>
              <a:rPr lang="en-US" sz="1800" b="1" i="0" u="sng" strike="noStrike" kern="1200" cap="none" spc="0" baseline="0">
                <a:solidFill>
                  <a:srgbClr val="000000"/>
                </a:solidFill>
                <a:uFillTx/>
                <a:latin typeface="Arial"/>
              </a:rPr>
              <a:t>represent themselves </a:t>
            </a:r>
            <a:r>
              <a:rPr lang="en-US" sz="1800" b="0" i="0" u="none" strike="noStrike" kern="1200" cap="none" spc="0" baseline="0">
                <a:solidFill>
                  <a:srgbClr val="000000"/>
                </a:solidFill>
                <a:uFillTx/>
                <a:latin typeface="Arial"/>
              </a:rPr>
              <a:t>– what choices do they make? Why?</a:t>
            </a:r>
          </a:p>
          <a:p>
            <a:pPr marL="285750" marR="0" lvl="0" indent="-285750" algn="l" defTabSz="914400" rtl="0" fontAlgn="auto" hangingPunct="1">
              <a:lnSpc>
                <a:spcPct val="100000"/>
              </a:lnSpc>
              <a:spcBef>
                <a:spcPts val="0"/>
              </a:spcBef>
              <a:spcAft>
                <a:spcPts val="0"/>
              </a:spcAft>
              <a:buSzPct val="100000"/>
              <a:buFont typeface="Arial" pitchFamily="34"/>
              <a:buChar char="•"/>
              <a:tabLst/>
              <a:defRPr sz="1800" b="0" i="0" u="none" strike="noStrike" kern="0" cap="none" spc="0" baseline="0">
                <a:solidFill>
                  <a:srgbClr val="000000"/>
                </a:solidFill>
                <a:uFillTx/>
              </a:defRPr>
            </a:pPr>
            <a:r>
              <a:rPr lang="en-US" sz="1800" b="0" i="0" u="none" strike="noStrike" kern="1200" cap="none" spc="0" baseline="0">
                <a:solidFill>
                  <a:srgbClr val="000000"/>
                </a:solidFill>
                <a:uFillTx/>
                <a:latin typeface="Arial"/>
              </a:rPr>
              <a:t>How they </a:t>
            </a:r>
            <a:r>
              <a:rPr lang="en-US" sz="1800" b="1" i="0" u="sng" strike="noStrike" kern="1200" cap="none" spc="0" baseline="0">
                <a:solidFill>
                  <a:srgbClr val="000000"/>
                </a:solidFill>
                <a:uFillTx/>
                <a:latin typeface="Arial"/>
              </a:rPr>
              <a:t>represent their chosen industry </a:t>
            </a:r>
            <a:r>
              <a:rPr lang="en-US" sz="1800" b="0" i="0" u="none" strike="noStrike" kern="1200" cap="none" spc="0" baseline="0">
                <a:solidFill>
                  <a:srgbClr val="000000"/>
                </a:solidFill>
                <a:uFillTx/>
                <a:latin typeface="Arial"/>
              </a:rPr>
              <a:t>(the way that what they are encourages matches a brand identity)</a:t>
            </a:r>
          </a:p>
          <a:p>
            <a:pPr marL="285750" marR="0" lvl="0" indent="-285750" algn="l" defTabSz="914400" rtl="0" fontAlgn="auto" hangingPunct="1">
              <a:lnSpc>
                <a:spcPct val="100000"/>
              </a:lnSpc>
              <a:spcBef>
                <a:spcPts val="0"/>
              </a:spcBef>
              <a:spcAft>
                <a:spcPts val="0"/>
              </a:spcAft>
              <a:buSzPct val="100000"/>
              <a:buFont typeface="Arial" pitchFamily="34"/>
              <a:buChar char="•"/>
              <a:tabLst/>
              <a:defRPr sz="1800" b="0" i="0" u="none" strike="noStrike" kern="0" cap="none" spc="0" baseline="0">
                <a:solidFill>
                  <a:srgbClr val="000000"/>
                </a:solidFill>
                <a:uFillTx/>
              </a:defRPr>
            </a:pPr>
            <a:r>
              <a:rPr lang="en-US" sz="1800" b="0" i="0" u="none" strike="noStrike" kern="1200" cap="none" spc="0" baseline="0">
                <a:solidFill>
                  <a:srgbClr val="000000"/>
                </a:solidFill>
                <a:uFillTx/>
                <a:latin typeface="Arial"/>
              </a:rPr>
              <a:t>How they cater to their target audience – what choices do they make? Why?</a:t>
            </a:r>
          </a:p>
        </p:txBody>
      </p:sp>
      <p:sp>
        <p:nvSpPr>
          <p:cNvPr id="6" name="Rectangle 2">
            <a:extLst>
              <a:ext uri="{FF2B5EF4-FFF2-40B4-BE49-F238E27FC236}">
                <a16:creationId xmlns:a16="http://schemas.microsoft.com/office/drawing/2014/main" xmlns="" id="{B0EDDD56-13DD-449E-B846-4E23C5BDACB9}"/>
              </a:ext>
            </a:extLst>
          </p:cNvPr>
          <p:cNvSpPr/>
          <p:nvPr/>
        </p:nvSpPr>
        <p:spPr>
          <a:xfrm>
            <a:off x="10749284" y="142244"/>
            <a:ext cx="1219196" cy="758695"/>
          </a:xfrm>
          <a:prstGeom prst="rect">
            <a:avLst/>
          </a:prstGeom>
          <a:solidFill>
            <a:srgbClr val="FF0000"/>
          </a:solidFill>
          <a:ln w="25402" cap="flat">
            <a:solidFill>
              <a:srgbClr val="BC0000"/>
            </a:solidFill>
            <a:prstDash val="solid"/>
            <a:miter/>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800" b="0" i="0" u="none" strike="noStrike" kern="1200" cap="none" spc="0" baseline="0">
                <a:solidFill>
                  <a:srgbClr val="FFFFFF"/>
                </a:solidFill>
                <a:uFillTx/>
                <a:latin typeface="Arial"/>
              </a:rPr>
              <a:t>Research 1</a:t>
            </a:r>
            <a:endParaRPr lang="en-GB" sz="1800" b="0" i="0" u="none" strike="noStrike" kern="1200" cap="none" spc="0" baseline="0">
              <a:solidFill>
                <a:srgbClr val="FFFFFF"/>
              </a:solidFill>
              <a:uFillTx/>
              <a:latin typeface="Aria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name="Slide11">
    <p:spTree>
      <p:nvGrpSpPr>
        <p:cNvPr id="1" name=""/>
        <p:cNvGrpSpPr/>
        <p:nvPr/>
      </p:nvGrpSpPr>
      <p:grpSpPr>
        <a:xfrm>
          <a:off x="0" y="0"/>
          <a:ext cx="0" cy="0"/>
          <a:chOff x="0" y="0"/>
          <a:chExt cx="0" cy="0"/>
        </a:xfrm>
      </p:grpSpPr>
      <p:sp>
        <p:nvSpPr>
          <p:cNvPr id="2" name="Google Shape;384;g7e372d467b_0_489">
            <a:extLst>
              <a:ext uri="{FF2B5EF4-FFF2-40B4-BE49-F238E27FC236}">
                <a16:creationId xmlns:a16="http://schemas.microsoft.com/office/drawing/2014/main" xmlns="" id="{0F4807CA-8CCE-45AA-8BE4-DC22EF02C9C2}"/>
              </a:ext>
            </a:extLst>
          </p:cNvPr>
          <p:cNvSpPr txBox="1">
            <a:spLocks noGrp="1"/>
          </p:cNvSpPr>
          <p:nvPr>
            <p:ph type="title"/>
          </p:nvPr>
        </p:nvSpPr>
        <p:spPr/>
        <p:txBody>
          <a:bodyPr/>
          <a:lstStyle/>
          <a:p>
            <a:pPr lvl="0"/>
            <a:r>
              <a:rPr lang="en-US" sz="2400">
                <a:solidFill>
                  <a:srgbClr val="000000"/>
                </a:solidFill>
              </a:rPr>
              <a:t>Task 1: </a:t>
            </a:r>
            <a:r>
              <a:rPr lang="en-US" sz="2400" b="1" u="sng">
                <a:solidFill>
                  <a:srgbClr val="000000"/>
                </a:solidFill>
              </a:rPr>
              <a:t>Research</a:t>
            </a:r>
            <a:r>
              <a:rPr lang="en-US" sz="2400">
                <a:solidFill>
                  <a:srgbClr val="000000"/>
                </a:solidFill>
              </a:rPr>
              <a:t> current practice</a:t>
            </a:r>
            <a:br>
              <a:rPr lang="en-US" sz="2400">
                <a:solidFill>
                  <a:srgbClr val="000000"/>
                </a:solidFill>
              </a:rPr>
            </a:br>
            <a:r>
              <a:rPr lang="en-US" sz="2400">
                <a:solidFill>
                  <a:srgbClr val="000000"/>
                </a:solidFill>
              </a:rPr>
              <a:t>Show research here – you may need more slides</a:t>
            </a:r>
          </a:p>
        </p:txBody>
      </p:sp>
      <p:sp>
        <p:nvSpPr>
          <p:cNvPr id="3" name="Google Shape;385;g7e372d467b_0_489">
            <a:extLst>
              <a:ext uri="{FF2B5EF4-FFF2-40B4-BE49-F238E27FC236}">
                <a16:creationId xmlns:a16="http://schemas.microsoft.com/office/drawing/2014/main" xmlns="" id="{832705F4-045D-4BE3-88E3-4AEF27FD6A7D}"/>
              </a:ext>
            </a:extLst>
          </p:cNvPr>
          <p:cNvSpPr txBox="1"/>
          <p:nvPr/>
        </p:nvSpPr>
        <p:spPr>
          <a:xfrm>
            <a:off x="4629323" y="6352318"/>
            <a:ext cx="2925001" cy="369298"/>
          </a:xfrm>
          <a:prstGeom prst="rect">
            <a:avLst/>
          </a:prstGeom>
          <a:noFill/>
          <a:ln cap="flat">
            <a:noFill/>
          </a:ln>
        </p:spPr>
        <p:txBody>
          <a:bodyPr vert="horz" wrap="square" lIns="91421" tIns="45701" rIns="91421" bIns="45701"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800" b="0" i="0" u="none" strike="noStrike" kern="0" cap="none" spc="0" baseline="0" dirty="0">
                <a:solidFill>
                  <a:srgbClr val="FFFFFF"/>
                </a:solidFill>
                <a:uFillTx/>
                <a:latin typeface="Arial"/>
                <a:ea typeface="Arial"/>
                <a:cs typeface="Arial"/>
              </a:rPr>
              <a:t>Lesson </a:t>
            </a:r>
            <a:r>
              <a:rPr lang="en-US" sz="1800" b="0" i="0" u="none" strike="noStrike" kern="0" cap="none" spc="0" baseline="0" dirty="0" smtClean="0">
                <a:solidFill>
                  <a:srgbClr val="FFFFFF"/>
                </a:solidFill>
                <a:uFillTx/>
                <a:latin typeface="Arial"/>
                <a:ea typeface="Arial"/>
                <a:cs typeface="Arial"/>
              </a:rPr>
              <a:t>3: </a:t>
            </a:r>
            <a:endParaRPr lang="en-US" sz="1800" b="0" i="0" u="none" strike="noStrike" kern="0" cap="none" spc="0" baseline="0" dirty="0">
              <a:solidFill>
                <a:srgbClr val="FFFFFF"/>
              </a:solidFill>
              <a:uFillTx/>
              <a:latin typeface="Arial"/>
              <a:ea typeface="Arial"/>
              <a:cs typeface="Arial"/>
            </a:endParaRPr>
          </a:p>
        </p:txBody>
      </p:sp>
      <p:sp>
        <p:nvSpPr>
          <p:cNvPr id="4" name="Google Shape;392;g7e372d467b_0_489">
            <a:extLst>
              <a:ext uri="{FF2B5EF4-FFF2-40B4-BE49-F238E27FC236}">
                <a16:creationId xmlns:a16="http://schemas.microsoft.com/office/drawing/2014/main" xmlns="" id="{308C16D7-CC9F-45C1-B927-3365C5513874}"/>
              </a:ext>
            </a:extLst>
          </p:cNvPr>
          <p:cNvSpPr txBox="1"/>
          <p:nvPr/>
        </p:nvSpPr>
        <p:spPr>
          <a:xfrm>
            <a:off x="402162" y="1455935"/>
            <a:ext cx="11379296" cy="1640433"/>
          </a:xfrm>
          <a:prstGeom prst="rect">
            <a:avLst/>
          </a:prstGeom>
          <a:noFill/>
          <a:ln cap="flat">
            <a:noFill/>
          </a:ln>
        </p:spPr>
        <p:txBody>
          <a:bodyPr vert="horz" wrap="square" lIns="91421" tIns="91421" rIns="91421" bIns="91421" anchor="t" anchorCtr="0"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600" b="1" i="0" u="none" strike="noStrike" kern="1200" cap="none" spc="0" baseline="0">
                <a:solidFill>
                  <a:srgbClr val="000000"/>
                </a:solidFill>
                <a:uFillTx/>
                <a:latin typeface="Arial"/>
              </a:rPr>
              <a:t>Title: Stay at home: Stay positive</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600" b="0" i="0" u="none" strike="noStrike" kern="1200" cap="none" spc="0" baseline="0">
              <a:solidFill>
                <a:srgbClr val="000000"/>
              </a:solidFill>
              <a:uFillTx/>
              <a:latin typeface="Arial"/>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2800" b="0" i="0" u="none" strike="noStrike" kern="1200" cap="none" spc="0" baseline="0">
              <a:solidFill>
                <a:srgbClr val="000000"/>
              </a:solidFill>
              <a:uFillTx/>
              <a:latin typeface="Arial"/>
            </a:endParaRPr>
          </a:p>
        </p:txBody>
      </p:sp>
      <p:sp>
        <p:nvSpPr>
          <p:cNvPr id="5" name="Rectangle 1">
            <a:extLst>
              <a:ext uri="{FF2B5EF4-FFF2-40B4-BE49-F238E27FC236}">
                <a16:creationId xmlns:a16="http://schemas.microsoft.com/office/drawing/2014/main" xmlns="" id="{16847249-B612-4BEF-A352-586D13BFFB82}"/>
              </a:ext>
            </a:extLst>
          </p:cNvPr>
          <p:cNvSpPr/>
          <p:nvPr/>
        </p:nvSpPr>
        <p:spPr>
          <a:xfrm>
            <a:off x="8538630" y="1455935"/>
            <a:ext cx="3251204" cy="4801313"/>
          </a:xfrm>
          <a:prstGeom prst="rect">
            <a:avLst/>
          </a:prstGeom>
          <a:noFill/>
          <a:ln w="9528" cap="flat">
            <a:solidFill>
              <a:srgbClr val="FF0000"/>
            </a:solidFill>
            <a:prstDash val="solid"/>
            <a:miter/>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800" b="0" i="0" u="none" strike="noStrike" kern="1200" cap="none" spc="0" baseline="0">
                <a:solidFill>
                  <a:srgbClr val="000000"/>
                </a:solidFill>
                <a:uFillTx/>
                <a:latin typeface="Arial"/>
              </a:rPr>
              <a:t>You must consider:</a:t>
            </a:r>
          </a:p>
          <a:p>
            <a:pPr marL="285750" marR="0" lvl="0" indent="-285750" algn="l" defTabSz="914400" rtl="0" fontAlgn="auto" hangingPunct="1">
              <a:lnSpc>
                <a:spcPct val="100000"/>
              </a:lnSpc>
              <a:spcBef>
                <a:spcPts val="0"/>
              </a:spcBef>
              <a:spcAft>
                <a:spcPts val="0"/>
              </a:spcAft>
              <a:buSzPct val="100000"/>
              <a:buFont typeface="Arial" pitchFamily="34"/>
              <a:buChar char="•"/>
              <a:tabLst/>
              <a:defRPr sz="1800" b="0" i="0" u="none" strike="noStrike" kern="0" cap="none" spc="0" baseline="0">
                <a:solidFill>
                  <a:srgbClr val="000000"/>
                </a:solidFill>
                <a:uFillTx/>
              </a:defRPr>
            </a:pPr>
            <a:r>
              <a:rPr lang="en-US" sz="1800" b="0" i="0" u="none" strike="noStrike" kern="1200" cap="none" spc="0" baseline="0">
                <a:solidFill>
                  <a:srgbClr val="000000"/>
                </a:solidFill>
                <a:uFillTx/>
                <a:latin typeface="Arial"/>
              </a:rPr>
              <a:t>How they </a:t>
            </a:r>
            <a:r>
              <a:rPr lang="en-US" sz="1800" b="1" i="0" u="sng" strike="noStrike" kern="1200" cap="none" spc="0" baseline="0">
                <a:solidFill>
                  <a:srgbClr val="000000"/>
                </a:solidFill>
                <a:uFillTx/>
                <a:latin typeface="Arial"/>
              </a:rPr>
              <a:t>use media language </a:t>
            </a:r>
            <a:r>
              <a:rPr lang="en-US" sz="1800" b="0" i="0" u="none" strike="noStrike" kern="1200" cap="none" spc="0" baseline="0">
                <a:solidFill>
                  <a:srgbClr val="000000"/>
                </a:solidFill>
                <a:uFillTx/>
                <a:latin typeface="Arial"/>
              </a:rPr>
              <a:t>to meet point </a:t>
            </a:r>
            <a:r>
              <a:rPr lang="en-US" sz="1800" b="1" i="0" u="none" strike="noStrike" kern="1200" cap="none" spc="0" baseline="0">
                <a:solidFill>
                  <a:srgbClr val="000000"/>
                </a:solidFill>
                <a:uFillTx/>
                <a:latin typeface="Arial"/>
              </a:rPr>
              <a:t>a</a:t>
            </a:r>
            <a:r>
              <a:rPr lang="en-US" sz="1800" b="0" i="0" u="none" strike="noStrike" kern="1200" cap="none" spc="0" baseline="0">
                <a:solidFill>
                  <a:srgbClr val="000000"/>
                </a:solidFill>
                <a:uFillTx/>
                <a:latin typeface="Arial"/>
              </a:rPr>
              <a:t> and </a:t>
            </a:r>
            <a:r>
              <a:rPr lang="en-US" sz="1800" b="1" i="0" u="none" strike="noStrike" kern="1200" cap="none" spc="0" baseline="0">
                <a:solidFill>
                  <a:srgbClr val="000000"/>
                </a:solidFill>
                <a:uFillTx/>
                <a:latin typeface="Arial"/>
              </a:rPr>
              <a:t>b</a:t>
            </a:r>
            <a:r>
              <a:rPr lang="en-US" sz="1800" b="0" i="0" u="none" strike="noStrike" kern="1200" cap="none" spc="0" baseline="0">
                <a:solidFill>
                  <a:srgbClr val="000000"/>
                </a:solidFill>
                <a:uFillTx/>
                <a:latin typeface="Arial"/>
              </a:rPr>
              <a:t> of the brief  </a:t>
            </a:r>
          </a:p>
          <a:p>
            <a:pPr marL="285750" marR="0" lvl="0" indent="-285750" algn="l" defTabSz="914400" rtl="0" fontAlgn="auto" hangingPunct="1">
              <a:lnSpc>
                <a:spcPct val="100000"/>
              </a:lnSpc>
              <a:spcBef>
                <a:spcPts val="0"/>
              </a:spcBef>
              <a:spcAft>
                <a:spcPts val="0"/>
              </a:spcAft>
              <a:buSzPct val="100000"/>
              <a:buFont typeface="Arial" pitchFamily="34"/>
              <a:buChar char="•"/>
              <a:tabLst/>
              <a:defRPr sz="1800" b="0" i="0" u="none" strike="noStrike" kern="0" cap="none" spc="0" baseline="0">
                <a:solidFill>
                  <a:srgbClr val="000000"/>
                </a:solidFill>
                <a:uFillTx/>
              </a:defRPr>
            </a:pPr>
            <a:r>
              <a:rPr lang="en-US" sz="1800" b="0" i="0" u="none" strike="noStrike" kern="1200" cap="none" spc="0" baseline="0">
                <a:solidFill>
                  <a:srgbClr val="000000"/>
                </a:solidFill>
                <a:uFillTx/>
                <a:latin typeface="Arial"/>
              </a:rPr>
              <a:t>How they </a:t>
            </a:r>
            <a:r>
              <a:rPr lang="en-US" sz="1800" b="1" i="0" u="sng" strike="noStrike" kern="1200" cap="none" spc="0" baseline="0">
                <a:solidFill>
                  <a:srgbClr val="000000"/>
                </a:solidFill>
                <a:uFillTx/>
                <a:latin typeface="Arial"/>
              </a:rPr>
              <a:t>represent themselves </a:t>
            </a:r>
            <a:r>
              <a:rPr lang="en-US" sz="1800" b="0" i="0" u="none" strike="noStrike" kern="1200" cap="none" spc="0" baseline="0">
                <a:solidFill>
                  <a:srgbClr val="000000"/>
                </a:solidFill>
                <a:uFillTx/>
                <a:latin typeface="Arial"/>
              </a:rPr>
              <a:t>– what choices do they make? Why?</a:t>
            </a:r>
          </a:p>
          <a:p>
            <a:pPr marL="285750" marR="0" lvl="0" indent="-285750" algn="l" defTabSz="914400" rtl="0" fontAlgn="auto" hangingPunct="1">
              <a:lnSpc>
                <a:spcPct val="100000"/>
              </a:lnSpc>
              <a:spcBef>
                <a:spcPts val="0"/>
              </a:spcBef>
              <a:spcAft>
                <a:spcPts val="0"/>
              </a:spcAft>
              <a:buSzPct val="100000"/>
              <a:buFont typeface="Arial" pitchFamily="34"/>
              <a:buChar char="•"/>
              <a:tabLst/>
              <a:defRPr sz="1800" b="0" i="0" u="none" strike="noStrike" kern="0" cap="none" spc="0" baseline="0">
                <a:solidFill>
                  <a:srgbClr val="000000"/>
                </a:solidFill>
                <a:uFillTx/>
              </a:defRPr>
            </a:pPr>
            <a:r>
              <a:rPr lang="en-US" sz="1800" b="0" i="0" u="none" strike="noStrike" kern="1200" cap="none" spc="0" baseline="0">
                <a:solidFill>
                  <a:srgbClr val="000000"/>
                </a:solidFill>
                <a:uFillTx/>
                <a:latin typeface="Arial"/>
              </a:rPr>
              <a:t>How they </a:t>
            </a:r>
            <a:r>
              <a:rPr lang="en-US" sz="1800" b="1" i="0" u="sng" strike="noStrike" kern="1200" cap="none" spc="0" baseline="0">
                <a:solidFill>
                  <a:srgbClr val="000000"/>
                </a:solidFill>
                <a:uFillTx/>
                <a:latin typeface="Arial"/>
              </a:rPr>
              <a:t>represent their chosen industry </a:t>
            </a:r>
            <a:r>
              <a:rPr lang="en-US" sz="1800" b="0" i="0" u="none" strike="noStrike" kern="1200" cap="none" spc="0" baseline="0">
                <a:solidFill>
                  <a:srgbClr val="000000"/>
                </a:solidFill>
                <a:uFillTx/>
                <a:latin typeface="Arial"/>
              </a:rPr>
              <a:t>(the way that what they are encourages matches a brand identity)</a:t>
            </a:r>
          </a:p>
          <a:p>
            <a:pPr marL="285750" marR="0" lvl="0" indent="-285750" algn="l" defTabSz="914400" rtl="0" fontAlgn="auto" hangingPunct="1">
              <a:lnSpc>
                <a:spcPct val="100000"/>
              </a:lnSpc>
              <a:spcBef>
                <a:spcPts val="0"/>
              </a:spcBef>
              <a:spcAft>
                <a:spcPts val="0"/>
              </a:spcAft>
              <a:buSzPct val="100000"/>
              <a:buFont typeface="Arial" pitchFamily="34"/>
              <a:buChar char="•"/>
              <a:tabLst/>
              <a:defRPr sz="1800" b="0" i="0" u="none" strike="noStrike" kern="0" cap="none" spc="0" baseline="0">
                <a:solidFill>
                  <a:srgbClr val="000000"/>
                </a:solidFill>
                <a:uFillTx/>
              </a:defRPr>
            </a:pPr>
            <a:r>
              <a:rPr lang="en-US" sz="1800" b="0" i="0" u="none" strike="noStrike" kern="1200" cap="none" spc="0" baseline="0">
                <a:solidFill>
                  <a:srgbClr val="000000"/>
                </a:solidFill>
                <a:uFillTx/>
                <a:latin typeface="Arial"/>
              </a:rPr>
              <a:t>How they cater to their target audience – what choices do they make? Why?</a:t>
            </a:r>
          </a:p>
        </p:txBody>
      </p:sp>
      <p:sp>
        <p:nvSpPr>
          <p:cNvPr id="6" name="Rectangle 2">
            <a:extLst>
              <a:ext uri="{FF2B5EF4-FFF2-40B4-BE49-F238E27FC236}">
                <a16:creationId xmlns:a16="http://schemas.microsoft.com/office/drawing/2014/main" xmlns="" id="{4EE167C3-A4AC-42E4-873F-54350BFE1414}"/>
              </a:ext>
            </a:extLst>
          </p:cNvPr>
          <p:cNvSpPr/>
          <p:nvPr/>
        </p:nvSpPr>
        <p:spPr>
          <a:xfrm>
            <a:off x="10749284" y="142244"/>
            <a:ext cx="1219196" cy="758695"/>
          </a:xfrm>
          <a:prstGeom prst="rect">
            <a:avLst/>
          </a:prstGeom>
          <a:solidFill>
            <a:srgbClr val="FF0000"/>
          </a:solidFill>
          <a:ln w="25402" cap="flat">
            <a:solidFill>
              <a:srgbClr val="BC0000"/>
            </a:solidFill>
            <a:prstDash val="solid"/>
            <a:miter/>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800" b="0" i="0" u="none" strike="noStrike" kern="1200" cap="none" spc="0" baseline="0">
                <a:solidFill>
                  <a:srgbClr val="FFFFFF"/>
                </a:solidFill>
                <a:uFillTx/>
                <a:latin typeface="Arial"/>
              </a:rPr>
              <a:t>Research 2</a:t>
            </a:r>
            <a:endParaRPr lang="en-GB" sz="1800" b="0" i="0" u="none" strike="noStrike" kern="1200" cap="none" spc="0" baseline="0">
              <a:solidFill>
                <a:srgbClr val="FFFFFF"/>
              </a:solidFill>
              <a:uFillTx/>
              <a:latin typeface="Aria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name="Slide12">
    <p:spTree>
      <p:nvGrpSpPr>
        <p:cNvPr id="1" name=""/>
        <p:cNvGrpSpPr/>
        <p:nvPr/>
      </p:nvGrpSpPr>
      <p:grpSpPr>
        <a:xfrm>
          <a:off x="0" y="0"/>
          <a:ext cx="0" cy="0"/>
          <a:chOff x="0" y="0"/>
          <a:chExt cx="0" cy="0"/>
        </a:xfrm>
      </p:grpSpPr>
      <p:sp>
        <p:nvSpPr>
          <p:cNvPr id="2" name="Google Shape;384;g7e372d467b_0_489">
            <a:extLst>
              <a:ext uri="{FF2B5EF4-FFF2-40B4-BE49-F238E27FC236}">
                <a16:creationId xmlns:a16="http://schemas.microsoft.com/office/drawing/2014/main" xmlns="" id="{B6567C9C-E6F5-4C5E-B508-037E9E2E9439}"/>
              </a:ext>
            </a:extLst>
          </p:cNvPr>
          <p:cNvSpPr txBox="1">
            <a:spLocks noGrp="1"/>
          </p:cNvSpPr>
          <p:nvPr>
            <p:ph type="title"/>
          </p:nvPr>
        </p:nvSpPr>
        <p:spPr/>
        <p:txBody>
          <a:bodyPr/>
          <a:lstStyle/>
          <a:p>
            <a:pPr lvl="0"/>
            <a:r>
              <a:rPr lang="en-US" sz="2400">
                <a:solidFill>
                  <a:srgbClr val="000000"/>
                </a:solidFill>
              </a:rPr>
              <a:t>Task 1: </a:t>
            </a:r>
            <a:r>
              <a:rPr lang="en-US" sz="2400" b="1" u="sng">
                <a:solidFill>
                  <a:srgbClr val="000000"/>
                </a:solidFill>
              </a:rPr>
              <a:t>Research</a:t>
            </a:r>
            <a:r>
              <a:rPr lang="en-US" sz="2400">
                <a:solidFill>
                  <a:srgbClr val="000000"/>
                </a:solidFill>
              </a:rPr>
              <a:t> current practice</a:t>
            </a:r>
            <a:br>
              <a:rPr lang="en-US" sz="2400">
                <a:solidFill>
                  <a:srgbClr val="000000"/>
                </a:solidFill>
              </a:rPr>
            </a:br>
            <a:r>
              <a:rPr lang="en-US" sz="2400">
                <a:solidFill>
                  <a:srgbClr val="000000"/>
                </a:solidFill>
              </a:rPr>
              <a:t>Show research here – you may need more slides</a:t>
            </a:r>
          </a:p>
        </p:txBody>
      </p:sp>
      <p:sp>
        <p:nvSpPr>
          <p:cNvPr id="3" name="Google Shape;385;g7e372d467b_0_489">
            <a:extLst>
              <a:ext uri="{FF2B5EF4-FFF2-40B4-BE49-F238E27FC236}">
                <a16:creationId xmlns:a16="http://schemas.microsoft.com/office/drawing/2014/main" xmlns="" id="{4180D297-0B4A-41F0-A5D5-BDFDDBB8DB14}"/>
              </a:ext>
            </a:extLst>
          </p:cNvPr>
          <p:cNvSpPr txBox="1"/>
          <p:nvPr/>
        </p:nvSpPr>
        <p:spPr>
          <a:xfrm>
            <a:off x="4629323" y="6352318"/>
            <a:ext cx="2925001" cy="369298"/>
          </a:xfrm>
          <a:prstGeom prst="rect">
            <a:avLst/>
          </a:prstGeom>
          <a:noFill/>
          <a:ln cap="flat">
            <a:noFill/>
          </a:ln>
        </p:spPr>
        <p:txBody>
          <a:bodyPr vert="horz" wrap="square" lIns="91421" tIns="45701" rIns="91421" bIns="45701"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800" b="0" i="0" u="none" strike="noStrike" kern="0" cap="none" spc="0" baseline="0" dirty="0">
                <a:solidFill>
                  <a:srgbClr val="FFFFFF"/>
                </a:solidFill>
                <a:uFillTx/>
                <a:latin typeface="Arial"/>
                <a:ea typeface="Arial"/>
                <a:cs typeface="Arial"/>
              </a:rPr>
              <a:t>Lesson </a:t>
            </a:r>
            <a:r>
              <a:rPr lang="en-US" sz="1800" b="0" i="0" u="none" strike="noStrike" kern="0" cap="none" spc="0" baseline="0" dirty="0" smtClean="0">
                <a:solidFill>
                  <a:srgbClr val="FFFFFF"/>
                </a:solidFill>
                <a:uFillTx/>
                <a:latin typeface="Arial"/>
                <a:ea typeface="Arial"/>
                <a:cs typeface="Arial"/>
              </a:rPr>
              <a:t>4: </a:t>
            </a:r>
            <a:endParaRPr lang="en-US" sz="1800" b="0" i="0" u="none" strike="noStrike" kern="0" cap="none" spc="0" baseline="0" dirty="0">
              <a:solidFill>
                <a:srgbClr val="FFFFFF"/>
              </a:solidFill>
              <a:uFillTx/>
              <a:latin typeface="Arial"/>
              <a:ea typeface="Arial"/>
              <a:cs typeface="Arial"/>
            </a:endParaRPr>
          </a:p>
        </p:txBody>
      </p:sp>
      <p:sp>
        <p:nvSpPr>
          <p:cNvPr id="4" name="Google Shape;392;g7e372d467b_0_489">
            <a:extLst>
              <a:ext uri="{FF2B5EF4-FFF2-40B4-BE49-F238E27FC236}">
                <a16:creationId xmlns:a16="http://schemas.microsoft.com/office/drawing/2014/main" xmlns="" id="{055511F4-04A7-4F55-9234-9AC9CD587CEA}"/>
              </a:ext>
            </a:extLst>
          </p:cNvPr>
          <p:cNvSpPr txBox="1"/>
          <p:nvPr/>
        </p:nvSpPr>
        <p:spPr>
          <a:xfrm>
            <a:off x="402162" y="1455935"/>
            <a:ext cx="11379296" cy="1640433"/>
          </a:xfrm>
          <a:prstGeom prst="rect">
            <a:avLst/>
          </a:prstGeom>
          <a:noFill/>
          <a:ln cap="flat">
            <a:noFill/>
          </a:ln>
        </p:spPr>
        <p:txBody>
          <a:bodyPr vert="horz" wrap="square" lIns="91421" tIns="91421" rIns="91421" bIns="91421" anchor="t" anchorCtr="0"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600" b="1" i="0" u="none" strike="noStrike" kern="1200" cap="none" spc="0" baseline="0">
                <a:solidFill>
                  <a:srgbClr val="000000"/>
                </a:solidFill>
                <a:uFillTx/>
                <a:latin typeface="Arial"/>
              </a:rPr>
              <a:t>Title: Stay at home: Stay positive</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600" b="0" i="0" u="none" strike="noStrike" kern="1200" cap="none" spc="0" baseline="0">
              <a:solidFill>
                <a:srgbClr val="000000"/>
              </a:solidFill>
              <a:uFillTx/>
              <a:latin typeface="Arial"/>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2800" b="0" i="0" u="none" strike="noStrike" kern="1200" cap="none" spc="0" baseline="0">
              <a:solidFill>
                <a:srgbClr val="000000"/>
              </a:solidFill>
              <a:uFillTx/>
              <a:latin typeface="Arial"/>
            </a:endParaRPr>
          </a:p>
        </p:txBody>
      </p:sp>
      <p:sp>
        <p:nvSpPr>
          <p:cNvPr id="5" name="Rectangle 1">
            <a:extLst>
              <a:ext uri="{FF2B5EF4-FFF2-40B4-BE49-F238E27FC236}">
                <a16:creationId xmlns:a16="http://schemas.microsoft.com/office/drawing/2014/main" xmlns="" id="{7131B461-BE29-4312-84AD-A463D78A310F}"/>
              </a:ext>
            </a:extLst>
          </p:cNvPr>
          <p:cNvSpPr/>
          <p:nvPr/>
        </p:nvSpPr>
        <p:spPr>
          <a:xfrm>
            <a:off x="8538630" y="1455935"/>
            <a:ext cx="3251204" cy="4801313"/>
          </a:xfrm>
          <a:prstGeom prst="rect">
            <a:avLst/>
          </a:prstGeom>
          <a:noFill/>
          <a:ln w="9528" cap="flat">
            <a:solidFill>
              <a:srgbClr val="FF0000"/>
            </a:solidFill>
            <a:prstDash val="solid"/>
            <a:miter/>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800" b="0" i="0" u="none" strike="noStrike" kern="1200" cap="none" spc="0" baseline="0">
                <a:solidFill>
                  <a:srgbClr val="000000"/>
                </a:solidFill>
                <a:uFillTx/>
                <a:latin typeface="Arial"/>
              </a:rPr>
              <a:t>You must consider:</a:t>
            </a:r>
          </a:p>
          <a:p>
            <a:pPr marL="285750" marR="0" lvl="0" indent="-285750" algn="l" defTabSz="914400" rtl="0" fontAlgn="auto" hangingPunct="1">
              <a:lnSpc>
                <a:spcPct val="100000"/>
              </a:lnSpc>
              <a:spcBef>
                <a:spcPts val="0"/>
              </a:spcBef>
              <a:spcAft>
                <a:spcPts val="0"/>
              </a:spcAft>
              <a:buSzPct val="100000"/>
              <a:buFont typeface="Arial" pitchFamily="34"/>
              <a:buChar char="•"/>
              <a:tabLst/>
              <a:defRPr sz="1800" b="0" i="0" u="none" strike="noStrike" kern="0" cap="none" spc="0" baseline="0">
                <a:solidFill>
                  <a:srgbClr val="000000"/>
                </a:solidFill>
                <a:uFillTx/>
              </a:defRPr>
            </a:pPr>
            <a:r>
              <a:rPr lang="en-US" sz="1800" b="0" i="0" u="none" strike="noStrike" kern="1200" cap="none" spc="0" baseline="0">
                <a:solidFill>
                  <a:srgbClr val="000000"/>
                </a:solidFill>
                <a:uFillTx/>
                <a:latin typeface="Arial"/>
              </a:rPr>
              <a:t>How they </a:t>
            </a:r>
            <a:r>
              <a:rPr lang="en-US" sz="1800" b="1" i="0" u="sng" strike="noStrike" kern="1200" cap="none" spc="0" baseline="0">
                <a:solidFill>
                  <a:srgbClr val="000000"/>
                </a:solidFill>
                <a:uFillTx/>
                <a:latin typeface="Arial"/>
              </a:rPr>
              <a:t>use media language </a:t>
            </a:r>
            <a:r>
              <a:rPr lang="en-US" sz="1800" b="0" i="0" u="none" strike="noStrike" kern="1200" cap="none" spc="0" baseline="0">
                <a:solidFill>
                  <a:srgbClr val="000000"/>
                </a:solidFill>
                <a:uFillTx/>
                <a:latin typeface="Arial"/>
              </a:rPr>
              <a:t>to meet point </a:t>
            </a:r>
            <a:r>
              <a:rPr lang="en-US" sz="1800" b="1" i="0" u="none" strike="noStrike" kern="1200" cap="none" spc="0" baseline="0">
                <a:solidFill>
                  <a:srgbClr val="000000"/>
                </a:solidFill>
                <a:uFillTx/>
                <a:latin typeface="Arial"/>
              </a:rPr>
              <a:t>a</a:t>
            </a:r>
            <a:r>
              <a:rPr lang="en-US" sz="1800" b="0" i="0" u="none" strike="noStrike" kern="1200" cap="none" spc="0" baseline="0">
                <a:solidFill>
                  <a:srgbClr val="000000"/>
                </a:solidFill>
                <a:uFillTx/>
                <a:latin typeface="Arial"/>
              </a:rPr>
              <a:t> and </a:t>
            </a:r>
            <a:r>
              <a:rPr lang="en-US" sz="1800" b="1" i="0" u="none" strike="noStrike" kern="1200" cap="none" spc="0" baseline="0">
                <a:solidFill>
                  <a:srgbClr val="000000"/>
                </a:solidFill>
                <a:uFillTx/>
                <a:latin typeface="Arial"/>
              </a:rPr>
              <a:t>b</a:t>
            </a:r>
            <a:r>
              <a:rPr lang="en-US" sz="1800" b="0" i="0" u="none" strike="noStrike" kern="1200" cap="none" spc="0" baseline="0">
                <a:solidFill>
                  <a:srgbClr val="000000"/>
                </a:solidFill>
                <a:uFillTx/>
                <a:latin typeface="Arial"/>
              </a:rPr>
              <a:t> of the brief  </a:t>
            </a:r>
          </a:p>
          <a:p>
            <a:pPr marL="285750" marR="0" lvl="0" indent="-285750" algn="l" defTabSz="914400" rtl="0" fontAlgn="auto" hangingPunct="1">
              <a:lnSpc>
                <a:spcPct val="100000"/>
              </a:lnSpc>
              <a:spcBef>
                <a:spcPts val="0"/>
              </a:spcBef>
              <a:spcAft>
                <a:spcPts val="0"/>
              </a:spcAft>
              <a:buSzPct val="100000"/>
              <a:buFont typeface="Arial" pitchFamily="34"/>
              <a:buChar char="•"/>
              <a:tabLst/>
              <a:defRPr sz="1800" b="0" i="0" u="none" strike="noStrike" kern="0" cap="none" spc="0" baseline="0">
                <a:solidFill>
                  <a:srgbClr val="000000"/>
                </a:solidFill>
                <a:uFillTx/>
              </a:defRPr>
            </a:pPr>
            <a:r>
              <a:rPr lang="en-US" sz="1800" b="0" i="0" u="none" strike="noStrike" kern="1200" cap="none" spc="0" baseline="0">
                <a:solidFill>
                  <a:srgbClr val="000000"/>
                </a:solidFill>
                <a:uFillTx/>
                <a:latin typeface="Arial"/>
              </a:rPr>
              <a:t>How they </a:t>
            </a:r>
            <a:r>
              <a:rPr lang="en-US" sz="1800" b="1" i="0" u="sng" strike="noStrike" kern="1200" cap="none" spc="0" baseline="0">
                <a:solidFill>
                  <a:srgbClr val="000000"/>
                </a:solidFill>
                <a:uFillTx/>
                <a:latin typeface="Arial"/>
              </a:rPr>
              <a:t>represent themselves </a:t>
            </a:r>
            <a:r>
              <a:rPr lang="en-US" sz="1800" b="0" i="0" u="none" strike="noStrike" kern="1200" cap="none" spc="0" baseline="0">
                <a:solidFill>
                  <a:srgbClr val="000000"/>
                </a:solidFill>
                <a:uFillTx/>
                <a:latin typeface="Arial"/>
              </a:rPr>
              <a:t>– what choices do they make? Why?</a:t>
            </a:r>
          </a:p>
          <a:p>
            <a:pPr marL="285750" marR="0" lvl="0" indent="-285750" algn="l" defTabSz="914400" rtl="0" fontAlgn="auto" hangingPunct="1">
              <a:lnSpc>
                <a:spcPct val="100000"/>
              </a:lnSpc>
              <a:spcBef>
                <a:spcPts val="0"/>
              </a:spcBef>
              <a:spcAft>
                <a:spcPts val="0"/>
              </a:spcAft>
              <a:buSzPct val="100000"/>
              <a:buFont typeface="Arial" pitchFamily="34"/>
              <a:buChar char="•"/>
              <a:tabLst/>
              <a:defRPr sz="1800" b="0" i="0" u="none" strike="noStrike" kern="0" cap="none" spc="0" baseline="0">
                <a:solidFill>
                  <a:srgbClr val="000000"/>
                </a:solidFill>
                <a:uFillTx/>
              </a:defRPr>
            </a:pPr>
            <a:r>
              <a:rPr lang="en-US" sz="1800" b="0" i="0" u="none" strike="noStrike" kern="1200" cap="none" spc="0" baseline="0">
                <a:solidFill>
                  <a:srgbClr val="000000"/>
                </a:solidFill>
                <a:uFillTx/>
                <a:latin typeface="Arial"/>
              </a:rPr>
              <a:t>How they </a:t>
            </a:r>
            <a:r>
              <a:rPr lang="en-US" sz="1800" b="1" i="0" u="sng" strike="noStrike" kern="1200" cap="none" spc="0" baseline="0">
                <a:solidFill>
                  <a:srgbClr val="000000"/>
                </a:solidFill>
                <a:uFillTx/>
                <a:latin typeface="Arial"/>
              </a:rPr>
              <a:t>represent their chosen industry </a:t>
            </a:r>
            <a:r>
              <a:rPr lang="en-US" sz="1800" b="0" i="0" u="none" strike="noStrike" kern="1200" cap="none" spc="0" baseline="0">
                <a:solidFill>
                  <a:srgbClr val="000000"/>
                </a:solidFill>
                <a:uFillTx/>
                <a:latin typeface="Arial"/>
              </a:rPr>
              <a:t>(the way that what they are encourages matches a brand identity)</a:t>
            </a:r>
          </a:p>
          <a:p>
            <a:pPr marL="285750" marR="0" lvl="0" indent="-285750" algn="l" defTabSz="914400" rtl="0" fontAlgn="auto" hangingPunct="1">
              <a:lnSpc>
                <a:spcPct val="100000"/>
              </a:lnSpc>
              <a:spcBef>
                <a:spcPts val="0"/>
              </a:spcBef>
              <a:spcAft>
                <a:spcPts val="0"/>
              </a:spcAft>
              <a:buSzPct val="100000"/>
              <a:buFont typeface="Arial" pitchFamily="34"/>
              <a:buChar char="•"/>
              <a:tabLst/>
              <a:defRPr sz="1800" b="0" i="0" u="none" strike="noStrike" kern="0" cap="none" spc="0" baseline="0">
                <a:solidFill>
                  <a:srgbClr val="000000"/>
                </a:solidFill>
                <a:uFillTx/>
              </a:defRPr>
            </a:pPr>
            <a:r>
              <a:rPr lang="en-US" sz="1800" b="0" i="0" u="none" strike="noStrike" kern="1200" cap="none" spc="0" baseline="0">
                <a:solidFill>
                  <a:srgbClr val="000000"/>
                </a:solidFill>
                <a:uFillTx/>
                <a:latin typeface="Arial"/>
              </a:rPr>
              <a:t>How they cater to their target audience – what choices do they make? Why?</a:t>
            </a:r>
          </a:p>
        </p:txBody>
      </p:sp>
      <p:sp>
        <p:nvSpPr>
          <p:cNvPr id="6" name="Rectangle 2">
            <a:extLst>
              <a:ext uri="{FF2B5EF4-FFF2-40B4-BE49-F238E27FC236}">
                <a16:creationId xmlns:a16="http://schemas.microsoft.com/office/drawing/2014/main" xmlns="" id="{6BB59FF5-6BBC-42C4-9CF2-3A465FBAEE2E}"/>
              </a:ext>
            </a:extLst>
          </p:cNvPr>
          <p:cNvSpPr/>
          <p:nvPr/>
        </p:nvSpPr>
        <p:spPr>
          <a:xfrm>
            <a:off x="10749284" y="142244"/>
            <a:ext cx="1219196" cy="758695"/>
          </a:xfrm>
          <a:prstGeom prst="rect">
            <a:avLst/>
          </a:prstGeom>
          <a:solidFill>
            <a:srgbClr val="FF0000"/>
          </a:solidFill>
          <a:ln w="25402" cap="flat">
            <a:solidFill>
              <a:srgbClr val="BC0000"/>
            </a:solidFill>
            <a:prstDash val="solid"/>
            <a:miter/>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800" b="0" i="0" u="none" strike="noStrike" kern="1200" cap="none" spc="0" baseline="0">
                <a:solidFill>
                  <a:srgbClr val="FFFFFF"/>
                </a:solidFill>
                <a:uFillTx/>
                <a:latin typeface="Arial"/>
              </a:rPr>
              <a:t>Research 3</a:t>
            </a:r>
            <a:endParaRPr lang="en-GB" sz="1800" b="0" i="0" u="none" strike="noStrike" kern="1200" cap="none" spc="0" baseline="0">
              <a:solidFill>
                <a:srgbClr val="FFFFFF"/>
              </a:solidFill>
              <a:uFillTx/>
              <a:latin typeface="Aria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name="Slide7">
    <p:spTree>
      <p:nvGrpSpPr>
        <p:cNvPr id="1" name=""/>
        <p:cNvGrpSpPr/>
        <p:nvPr/>
      </p:nvGrpSpPr>
      <p:grpSpPr>
        <a:xfrm>
          <a:off x="0" y="0"/>
          <a:ext cx="0" cy="0"/>
          <a:chOff x="0" y="0"/>
          <a:chExt cx="0" cy="0"/>
        </a:xfrm>
      </p:grpSpPr>
      <p:sp>
        <p:nvSpPr>
          <p:cNvPr id="2" name="Google Shape;384;g7e372d467b_0_489">
            <a:extLst>
              <a:ext uri="{FF2B5EF4-FFF2-40B4-BE49-F238E27FC236}">
                <a16:creationId xmlns:a16="http://schemas.microsoft.com/office/drawing/2014/main" xmlns="" id="{C8C56DAE-AA9C-4E19-A524-F63EDB2B58EB}"/>
              </a:ext>
            </a:extLst>
          </p:cNvPr>
          <p:cNvSpPr txBox="1">
            <a:spLocks noGrp="1"/>
          </p:cNvSpPr>
          <p:nvPr>
            <p:ph type="title"/>
          </p:nvPr>
        </p:nvSpPr>
        <p:spPr/>
        <p:txBody>
          <a:bodyPr/>
          <a:lstStyle/>
          <a:p>
            <a:pPr lvl="0"/>
            <a:r>
              <a:rPr lang="en-US">
                <a:solidFill>
                  <a:srgbClr val="000000"/>
                </a:solidFill>
              </a:rPr>
              <a:t>Task 2: You must </a:t>
            </a:r>
            <a:r>
              <a:rPr lang="en-US" b="1" u="sng">
                <a:solidFill>
                  <a:srgbClr val="000000"/>
                </a:solidFill>
              </a:rPr>
              <a:t>plan</a:t>
            </a:r>
            <a:r>
              <a:rPr lang="en-US">
                <a:solidFill>
                  <a:srgbClr val="000000"/>
                </a:solidFill>
              </a:rPr>
              <a:t> your own</a:t>
            </a:r>
          </a:p>
        </p:txBody>
      </p:sp>
      <p:sp>
        <p:nvSpPr>
          <p:cNvPr id="3" name="Google Shape;385;g7e372d467b_0_489">
            <a:extLst>
              <a:ext uri="{FF2B5EF4-FFF2-40B4-BE49-F238E27FC236}">
                <a16:creationId xmlns:a16="http://schemas.microsoft.com/office/drawing/2014/main" xmlns="" id="{56446DCF-2F33-4559-9068-02D55C45B8B4}"/>
              </a:ext>
            </a:extLst>
          </p:cNvPr>
          <p:cNvSpPr txBox="1"/>
          <p:nvPr/>
        </p:nvSpPr>
        <p:spPr>
          <a:xfrm>
            <a:off x="4629323" y="6352318"/>
            <a:ext cx="2925001" cy="369298"/>
          </a:xfrm>
          <a:prstGeom prst="rect">
            <a:avLst/>
          </a:prstGeom>
          <a:noFill/>
          <a:ln cap="flat">
            <a:noFill/>
          </a:ln>
        </p:spPr>
        <p:txBody>
          <a:bodyPr vert="horz" wrap="square" lIns="91421" tIns="45701" rIns="91421" bIns="45701"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800" b="0" i="0" u="none" strike="noStrike" kern="0" cap="none" spc="0" baseline="0" dirty="0">
                <a:solidFill>
                  <a:srgbClr val="FFFFFF"/>
                </a:solidFill>
                <a:uFillTx/>
                <a:latin typeface="Arial"/>
                <a:ea typeface="Arial"/>
                <a:cs typeface="Arial"/>
              </a:rPr>
              <a:t>Lesson </a:t>
            </a:r>
            <a:r>
              <a:rPr lang="en-US" kern="0" dirty="0">
                <a:solidFill>
                  <a:srgbClr val="FFFFFF"/>
                </a:solidFill>
                <a:latin typeface="Arial"/>
                <a:ea typeface="Arial"/>
                <a:cs typeface="Arial"/>
              </a:rPr>
              <a:t>5</a:t>
            </a:r>
            <a:endParaRPr lang="en-US" sz="1800" b="0" i="0" u="none" strike="noStrike" kern="0" cap="none" spc="0" baseline="0" dirty="0">
              <a:solidFill>
                <a:srgbClr val="FFFFFF"/>
              </a:solidFill>
              <a:uFillTx/>
              <a:latin typeface="Arial"/>
              <a:ea typeface="Arial"/>
              <a:cs typeface="Arial"/>
            </a:endParaRPr>
          </a:p>
        </p:txBody>
      </p:sp>
      <p:sp>
        <p:nvSpPr>
          <p:cNvPr id="4" name="Rectangle 1">
            <a:extLst>
              <a:ext uri="{FF2B5EF4-FFF2-40B4-BE49-F238E27FC236}">
                <a16:creationId xmlns:a16="http://schemas.microsoft.com/office/drawing/2014/main" xmlns="" id="{189AD014-6451-450E-969D-78325FD1CFDD}"/>
              </a:ext>
            </a:extLst>
          </p:cNvPr>
          <p:cNvSpPr/>
          <p:nvPr/>
        </p:nvSpPr>
        <p:spPr>
          <a:xfrm>
            <a:off x="684044" y="1586393"/>
            <a:ext cx="11582403" cy="4401208"/>
          </a:xfrm>
          <a:prstGeom prst="rect">
            <a:avLst/>
          </a:prstGeom>
          <a:noFill/>
          <a:ln cap="flat">
            <a:noFill/>
            <a:prstDash val="solid"/>
          </a:ln>
        </p:spPr>
        <p:txBody>
          <a:bodyPr vert="horz" wrap="square" lIns="91440" tIns="45720" rIns="91440" bIns="45720" anchor="t" anchorCtr="0" compatLnSpc="1">
            <a:sp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800" b="1" i="0" u="none" strike="noStrike" kern="1200" cap="none" spc="0" baseline="0">
                <a:solidFill>
                  <a:srgbClr val="000000"/>
                </a:solidFill>
                <a:uFillTx/>
                <a:latin typeface="Arial"/>
              </a:rPr>
              <a:t>Title: Stay at home: Stay positive</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dirty="0">
              <a:solidFill>
                <a:srgbClr val="000000"/>
              </a:solidFill>
              <a:uFillTx/>
              <a:latin typeface="Arial"/>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800" b="0" i="0" u="none" strike="noStrike" kern="1200" cap="none" spc="0" baseline="0" dirty="0">
                <a:solidFill>
                  <a:srgbClr val="000000"/>
                </a:solidFill>
                <a:uFillTx/>
                <a:latin typeface="Arial"/>
              </a:rPr>
              <a:t>Use this lesson to </a:t>
            </a:r>
            <a:r>
              <a:rPr lang="en-US" sz="2800" b="1" i="0" u="sng" strike="noStrike" kern="1200" cap="none" spc="0" baseline="0" dirty="0">
                <a:solidFill>
                  <a:srgbClr val="000000"/>
                </a:solidFill>
                <a:uFillTx/>
                <a:latin typeface="Arial"/>
              </a:rPr>
              <a:t>plan</a:t>
            </a:r>
            <a:r>
              <a:rPr lang="en-US" sz="1800" b="0" i="0" u="none" strike="noStrike" kern="1200" cap="none" spc="0" baseline="0" dirty="0">
                <a:solidFill>
                  <a:srgbClr val="000000"/>
                </a:solidFill>
                <a:uFillTx/>
                <a:latin typeface="Arial"/>
              </a:rPr>
              <a:t> what you are going to do for your product, using your research to guide your choices. Consider how you will use your research, to embed in your video, media framework that:</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dirty="0">
              <a:solidFill>
                <a:srgbClr val="000000"/>
              </a:solidFill>
              <a:uFillTx/>
              <a:latin typeface="Arial"/>
            </a:endParaRPr>
          </a:p>
          <a:p>
            <a:pPr marL="457200" marR="0" lvl="0" indent="-457200" algn="l" defTabSz="914400" rtl="0" fontAlgn="auto" hangingPunct="1">
              <a:lnSpc>
                <a:spcPct val="100000"/>
              </a:lnSpc>
              <a:spcBef>
                <a:spcPts val="0"/>
              </a:spcBef>
              <a:spcAft>
                <a:spcPts val="0"/>
              </a:spcAft>
              <a:buSzPct val="100000"/>
              <a:buAutoNum type="alphaLcParenR"/>
              <a:tabLst/>
              <a:defRPr sz="1800" b="0" i="0" u="none" strike="noStrike" kern="0" cap="none" spc="0" baseline="0">
                <a:solidFill>
                  <a:srgbClr val="000000"/>
                </a:solidFill>
                <a:uFillTx/>
              </a:defRPr>
            </a:pPr>
            <a:r>
              <a:rPr lang="en-US" sz="1800" b="1" i="0" u="none" strike="noStrike" kern="1200" cap="none" spc="0" baseline="0" dirty="0">
                <a:solidFill>
                  <a:srgbClr val="000000"/>
                </a:solidFill>
                <a:uFillTx/>
                <a:latin typeface="Arial"/>
              </a:rPr>
              <a:t>Encourages and motivates people to stay at home</a:t>
            </a:r>
          </a:p>
          <a:p>
            <a:pPr marL="457200" marR="0" lvl="0" indent="-457200" algn="l" defTabSz="914400" rtl="0" fontAlgn="auto" hangingPunct="1">
              <a:lnSpc>
                <a:spcPct val="100000"/>
              </a:lnSpc>
              <a:spcBef>
                <a:spcPts val="0"/>
              </a:spcBef>
              <a:spcAft>
                <a:spcPts val="0"/>
              </a:spcAft>
              <a:buSzPct val="100000"/>
              <a:buAutoNum type="alphaLcParenR"/>
              <a:tabLst/>
              <a:defRPr sz="1800" b="0" i="0" u="none" strike="noStrike" kern="0" cap="none" spc="0" baseline="0">
                <a:solidFill>
                  <a:srgbClr val="000000"/>
                </a:solidFill>
                <a:uFillTx/>
              </a:defRPr>
            </a:pPr>
            <a:r>
              <a:rPr lang="en-US" sz="1800" b="1" i="0" u="none" strike="noStrike" kern="1200" cap="none" spc="0" baseline="0" dirty="0">
                <a:solidFill>
                  <a:srgbClr val="000000"/>
                </a:solidFill>
                <a:uFillTx/>
                <a:latin typeface="Arial"/>
              </a:rPr>
              <a:t>Supports things that can be done at home to motivate and develop a positive mindset</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1" i="0" u="none" strike="noStrike" kern="1200" cap="none" spc="0" baseline="0" dirty="0">
              <a:solidFill>
                <a:srgbClr val="000000"/>
              </a:solidFill>
              <a:uFillTx/>
              <a:latin typeface="Arial"/>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dirty="0">
              <a:solidFill>
                <a:srgbClr val="000000"/>
              </a:solidFill>
              <a:uFillTx/>
              <a:latin typeface="Arial"/>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800" b="0" i="0" u="none" strike="noStrike" kern="1200" cap="none" spc="0" baseline="0" dirty="0">
                <a:solidFill>
                  <a:srgbClr val="000000"/>
                </a:solidFill>
                <a:uFillTx/>
                <a:latin typeface="Arial"/>
              </a:rPr>
              <a:t>You must consider:</a:t>
            </a:r>
          </a:p>
          <a:p>
            <a:pPr marL="285750" marR="0" lvl="0" indent="-285750" algn="l" defTabSz="914400" rtl="0" fontAlgn="auto" hangingPunct="1">
              <a:lnSpc>
                <a:spcPct val="100000"/>
              </a:lnSpc>
              <a:spcBef>
                <a:spcPts val="0"/>
              </a:spcBef>
              <a:spcAft>
                <a:spcPts val="0"/>
              </a:spcAft>
              <a:buSzPct val="100000"/>
              <a:buFont typeface="Arial" pitchFamily="34"/>
              <a:buChar char="•"/>
              <a:tabLst/>
              <a:defRPr sz="1800" b="0" i="0" u="none" strike="noStrike" kern="0" cap="none" spc="0" baseline="0">
                <a:solidFill>
                  <a:srgbClr val="000000"/>
                </a:solidFill>
                <a:uFillTx/>
              </a:defRPr>
            </a:pPr>
            <a:r>
              <a:rPr lang="en-US" sz="1800" b="0" i="0" u="none" strike="noStrike" kern="1200" cap="none" spc="0" baseline="0" dirty="0">
                <a:solidFill>
                  <a:srgbClr val="000000"/>
                </a:solidFill>
                <a:uFillTx/>
                <a:latin typeface="Arial"/>
              </a:rPr>
              <a:t>How you </a:t>
            </a:r>
            <a:r>
              <a:rPr lang="en-US" sz="1800" b="1" i="0" u="sng" strike="noStrike" kern="1200" cap="none" spc="0" baseline="0" dirty="0">
                <a:solidFill>
                  <a:srgbClr val="000000"/>
                </a:solidFill>
                <a:uFillTx/>
                <a:latin typeface="Arial"/>
              </a:rPr>
              <a:t>use media language </a:t>
            </a:r>
            <a:r>
              <a:rPr lang="en-US" sz="1800" b="0" i="0" u="none" strike="noStrike" kern="1200" cap="none" spc="0" baseline="0" dirty="0">
                <a:solidFill>
                  <a:srgbClr val="000000"/>
                </a:solidFill>
                <a:uFillTx/>
                <a:latin typeface="Arial"/>
              </a:rPr>
              <a:t>to meet point </a:t>
            </a:r>
            <a:r>
              <a:rPr lang="en-US" sz="1800" b="1" i="0" u="none" strike="noStrike" kern="1200" cap="none" spc="0" baseline="0" dirty="0">
                <a:solidFill>
                  <a:srgbClr val="000000"/>
                </a:solidFill>
                <a:uFillTx/>
                <a:latin typeface="Arial"/>
              </a:rPr>
              <a:t>a</a:t>
            </a:r>
            <a:r>
              <a:rPr lang="en-US" sz="1800" b="0" i="0" u="none" strike="noStrike" kern="1200" cap="none" spc="0" baseline="0" dirty="0">
                <a:solidFill>
                  <a:srgbClr val="000000"/>
                </a:solidFill>
                <a:uFillTx/>
                <a:latin typeface="Arial"/>
              </a:rPr>
              <a:t> and </a:t>
            </a:r>
            <a:r>
              <a:rPr lang="en-US" sz="1800" b="1" i="0" u="none" strike="noStrike" kern="1200" cap="none" spc="0" baseline="0" dirty="0">
                <a:solidFill>
                  <a:srgbClr val="000000"/>
                </a:solidFill>
                <a:uFillTx/>
                <a:latin typeface="Arial"/>
              </a:rPr>
              <a:t>b</a:t>
            </a:r>
            <a:r>
              <a:rPr lang="en-US" sz="1800" b="0" i="0" u="none" strike="noStrike" kern="1200" cap="none" spc="0" baseline="0" dirty="0">
                <a:solidFill>
                  <a:srgbClr val="000000"/>
                </a:solidFill>
                <a:uFillTx/>
                <a:latin typeface="Arial"/>
              </a:rPr>
              <a:t> of the brief  </a:t>
            </a:r>
          </a:p>
          <a:p>
            <a:pPr marL="285750" marR="0" lvl="0" indent="-285750" algn="l" defTabSz="914400" rtl="0" fontAlgn="auto" hangingPunct="1">
              <a:lnSpc>
                <a:spcPct val="100000"/>
              </a:lnSpc>
              <a:spcBef>
                <a:spcPts val="0"/>
              </a:spcBef>
              <a:spcAft>
                <a:spcPts val="0"/>
              </a:spcAft>
              <a:buSzPct val="100000"/>
              <a:buFont typeface="Arial" pitchFamily="34"/>
              <a:buChar char="•"/>
              <a:tabLst/>
              <a:defRPr sz="1800" b="0" i="0" u="none" strike="noStrike" kern="0" cap="none" spc="0" baseline="0">
                <a:solidFill>
                  <a:srgbClr val="000000"/>
                </a:solidFill>
                <a:uFillTx/>
              </a:defRPr>
            </a:pPr>
            <a:r>
              <a:rPr lang="en-US" sz="1800" b="0" i="0" u="none" strike="noStrike" kern="1200" cap="none" spc="0" baseline="0" dirty="0">
                <a:solidFill>
                  <a:srgbClr val="000000"/>
                </a:solidFill>
                <a:uFillTx/>
                <a:latin typeface="Arial"/>
              </a:rPr>
              <a:t>How you </a:t>
            </a:r>
            <a:r>
              <a:rPr lang="en-US" sz="1800" b="1" i="0" u="sng" strike="noStrike" kern="1200" cap="none" spc="0" baseline="0" dirty="0">
                <a:solidFill>
                  <a:srgbClr val="000000"/>
                </a:solidFill>
                <a:uFillTx/>
                <a:latin typeface="Arial"/>
              </a:rPr>
              <a:t>represent yourselves </a:t>
            </a:r>
            <a:r>
              <a:rPr lang="en-US" sz="1800" b="0" i="0" u="none" strike="noStrike" kern="1200" cap="none" spc="0" baseline="0" dirty="0">
                <a:solidFill>
                  <a:srgbClr val="000000"/>
                </a:solidFill>
                <a:uFillTx/>
                <a:latin typeface="Arial"/>
              </a:rPr>
              <a:t>– what choices will you make? Why?</a:t>
            </a:r>
          </a:p>
          <a:p>
            <a:pPr marL="285750" marR="0" lvl="0" indent="-285750" algn="l" defTabSz="914400" rtl="0" fontAlgn="auto" hangingPunct="1">
              <a:lnSpc>
                <a:spcPct val="100000"/>
              </a:lnSpc>
              <a:spcBef>
                <a:spcPts val="0"/>
              </a:spcBef>
              <a:spcAft>
                <a:spcPts val="0"/>
              </a:spcAft>
              <a:buSzPct val="100000"/>
              <a:buFont typeface="Arial" pitchFamily="34"/>
              <a:buChar char="•"/>
              <a:tabLst/>
              <a:defRPr sz="1800" b="0" i="0" u="none" strike="noStrike" kern="0" cap="none" spc="0" baseline="0">
                <a:solidFill>
                  <a:srgbClr val="000000"/>
                </a:solidFill>
                <a:uFillTx/>
              </a:defRPr>
            </a:pPr>
            <a:r>
              <a:rPr lang="en-US" sz="1800" b="0" i="0" u="none" strike="noStrike" kern="1200" cap="none" spc="0" baseline="0" dirty="0">
                <a:solidFill>
                  <a:srgbClr val="000000"/>
                </a:solidFill>
                <a:uFillTx/>
                <a:latin typeface="Arial"/>
              </a:rPr>
              <a:t>How you </a:t>
            </a:r>
            <a:r>
              <a:rPr lang="en-US" sz="1800" b="1" i="0" u="sng" strike="noStrike" kern="1200" cap="none" spc="0" baseline="0" dirty="0">
                <a:solidFill>
                  <a:srgbClr val="000000"/>
                </a:solidFill>
                <a:uFillTx/>
                <a:latin typeface="Arial"/>
              </a:rPr>
              <a:t>represent your chosen industry (West Lakes Academy) </a:t>
            </a:r>
            <a:r>
              <a:rPr lang="en-US" sz="1800" b="0" i="0" u="none" strike="noStrike" kern="1200" cap="none" spc="0" baseline="0" dirty="0">
                <a:solidFill>
                  <a:srgbClr val="000000"/>
                </a:solidFill>
                <a:uFillTx/>
                <a:latin typeface="Arial"/>
              </a:rPr>
              <a:t>(the way that what they are encourages matches a brand identity)</a:t>
            </a:r>
          </a:p>
          <a:p>
            <a:pPr marL="285750" marR="0" lvl="0" indent="-285750" algn="l" defTabSz="914400" rtl="0" fontAlgn="auto" hangingPunct="1">
              <a:lnSpc>
                <a:spcPct val="100000"/>
              </a:lnSpc>
              <a:spcBef>
                <a:spcPts val="0"/>
              </a:spcBef>
              <a:spcAft>
                <a:spcPts val="0"/>
              </a:spcAft>
              <a:buSzPct val="100000"/>
              <a:buFont typeface="Arial" pitchFamily="34"/>
              <a:buChar char="•"/>
              <a:tabLst/>
              <a:defRPr sz="1800" b="0" i="0" u="none" strike="noStrike" kern="0" cap="none" spc="0" baseline="0">
                <a:solidFill>
                  <a:srgbClr val="000000"/>
                </a:solidFill>
                <a:uFillTx/>
              </a:defRPr>
            </a:pPr>
            <a:r>
              <a:rPr lang="en-US" sz="1800" b="0" i="0" u="none" strike="noStrike" kern="1200" cap="none" spc="0" baseline="0" dirty="0">
                <a:solidFill>
                  <a:srgbClr val="000000"/>
                </a:solidFill>
                <a:uFillTx/>
                <a:latin typeface="Arial"/>
              </a:rPr>
              <a:t>How you plan to </a:t>
            </a:r>
            <a:r>
              <a:rPr lang="en-US" sz="1800" b="1" i="0" u="sng" strike="noStrike" kern="1200" cap="none" spc="0" baseline="0" dirty="0">
                <a:solidFill>
                  <a:srgbClr val="000000"/>
                </a:solidFill>
                <a:uFillTx/>
                <a:latin typeface="Arial"/>
              </a:rPr>
              <a:t>cater to your target audience </a:t>
            </a:r>
            <a:r>
              <a:rPr lang="en-US" sz="1800" b="0" i="0" u="none" strike="noStrike" kern="1200" cap="none" spc="0" baseline="0" dirty="0">
                <a:solidFill>
                  <a:srgbClr val="000000"/>
                </a:solidFill>
                <a:uFillTx/>
                <a:latin typeface="Arial"/>
              </a:rPr>
              <a:t>– what choices will you make? Why?</a:t>
            </a:r>
          </a:p>
        </p:txBody>
      </p:sp>
    </p:spTree>
  </p:cSld>
  <p:clrMapOvr>
    <a:masterClrMapping/>
  </p:clrMapOvr>
</p:sld>
</file>

<file path=ppt/theme/theme1.xml><?xml version="1.0" encoding="utf-8"?>
<a:theme xmlns:a="http://schemas.openxmlformats.org/drawingml/2006/main" name="Clare slides">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Clare slides">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198</TotalTime>
  <Words>1312</Words>
  <Application>Microsoft Macintosh PowerPoint</Application>
  <PresentationFormat>Widescreen</PresentationFormat>
  <Paragraphs>175</Paragraphs>
  <Slides>11</Slides>
  <Notes>11</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11</vt:i4>
      </vt:variant>
    </vt:vector>
  </HeadingPairs>
  <TitlesOfParts>
    <vt:vector size="18" baseType="lpstr">
      <vt:lpstr>Calibri</vt:lpstr>
      <vt:lpstr>Comic Sans MS</vt:lpstr>
      <vt:lpstr>Erica One</vt:lpstr>
      <vt:lpstr>Noto Sans Symbols</vt:lpstr>
      <vt:lpstr>Arial</vt:lpstr>
      <vt:lpstr>Clare slides</vt:lpstr>
      <vt:lpstr>1_Clare slides</vt:lpstr>
      <vt:lpstr>Do Now: Reflecting on practical tasks – Answer on the slide</vt:lpstr>
      <vt:lpstr>Merit Words</vt:lpstr>
      <vt:lpstr>The brief – This is what you need to do over the time set.</vt:lpstr>
      <vt:lpstr>How will this be assessed?</vt:lpstr>
      <vt:lpstr>Task 1: Research current practice</vt:lpstr>
      <vt:lpstr>Task 1: Research current practice Show research here – you may need more slides</vt:lpstr>
      <vt:lpstr>Task 1: Research current practice Show research here – you may need more slides</vt:lpstr>
      <vt:lpstr>Task 1: Research current practice Show research here – you may need more slides</vt:lpstr>
      <vt:lpstr>Task 2: You must plan your own</vt:lpstr>
      <vt:lpstr>Task 2: You must plan your own  Complete the table – you may need more slides</vt:lpstr>
      <vt:lpstr>Task 3: You must create a final product</vt:lpstr>
    </vt:vector>
  </TitlesOfParts>
  <LinksUpToDate>false</LinksUpToDate>
  <SharedDoc>false</SharedDoc>
  <HyperlinksChanged>false</HyperlinksChanged>
  <AppVersion>15.0030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 Now: Reflecting on practical tasks – Answer on the slide</dc:title>
  <dc:creator>Jillian Stoddart</dc:creator>
  <cp:lastModifiedBy>darren mcbain</cp:lastModifiedBy>
  <cp:revision>9</cp:revision>
  <dcterms:created xsi:type="dcterms:W3CDTF">2020-03-25T10:34:55Z</dcterms:created>
  <dcterms:modified xsi:type="dcterms:W3CDTF">2020-04-17T10:43:44Z</dcterms:modified>
</cp:coreProperties>
</file>