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14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07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3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9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0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53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7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68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8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CD6E-9936-4707-A4F6-F542375FDEC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AED8-52CE-4708-B5AD-572B5C6B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8675" y="585193"/>
            <a:ext cx="7829550" cy="584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6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Mather SHV</dc:creator>
  <cp:lastModifiedBy>Helen Mather SHV</cp:lastModifiedBy>
  <cp:revision>1</cp:revision>
  <dcterms:created xsi:type="dcterms:W3CDTF">2019-09-19T11:33:17Z</dcterms:created>
  <dcterms:modified xsi:type="dcterms:W3CDTF">2019-09-19T11:34:09Z</dcterms:modified>
</cp:coreProperties>
</file>